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64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4601-0329-41B0-A478-B1146D726B61}" type="datetime1">
              <a:rPr lang="en-IN" smtClean="0"/>
              <a:t>31-12-2023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BD0-B8DF-4356-82C8-433A94976C67}" type="datetime1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27C-5F00-4B59-9263-9055B55C2B98}" type="datetime1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293-D9F1-49DC-B281-5947C7779AC3}" type="datetime1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1AFF-CC45-49FD-B15E-2D2C56C4D978}" type="datetime1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4AC3-0778-4007-B652-8A883C472DBB}" type="datetime1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F34-15A1-48FB-8147-FCCA878FC2B4}" type="datetime1">
              <a:rPr lang="en-IN" smtClean="0"/>
              <a:t>31-12-2023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CC99-7382-47A0-9A73-C1A98CF90005}" type="datetime1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C761-094A-468E-83E2-F265D0EFF376}" type="datetime1">
              <a:rPr lang="en-IN" smtClean="0"/>
              <a:t>31-12-2023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708-15BD-4236-9D55-0B515AC777AB}" type="datetime1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9C0-BA27-4789-B47F-BF378F995C55}" type="datetime1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25BE3B-B37C-4B3B-A56E-B5077506AA75}" type="datetime1">
              <a:rPr lang="en-IN" smtClean="0"/>
              <a:t>31-12-2023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Dr. Navneet Kaur, Lovely Professional University</a:t>
            </a:r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082857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Creating </a:t>
            </a:r>
            <a:r>
              <a:rPr lang="en-IN" b="1" dirty="0" smtClean="0"/>
              <a:t>project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955160" cy="864096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Navneet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</a:t>
            </a:r>
            <a:r>
              <a:rPr lang="en-IN" b="1" dirty="0" err="1" smtClean="0"/>
              <a:t>jango</a:t>
            </a:r>
            <a:r>
              <a:rPr lang="en-IN" b="1" dirty="0" smtClean="0"/>
              <a:t>-</a:t>
            </a:r>
            <a:r>
              <a:rPr lang="en-IN" b="1" dirty="0" smtClean="0"/>
              <a:t>admin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django</a:t>
            </a:r>
            <a:r>
              <a:rPr lang="en-US" dirty="0"/>
              <a:t>-admin command is a built-in command-line utility that ships with </a:t>
            </a:r>
            <a:r>
              <a:rPr lang="en-US" dirty="0" err="1"/>
              <a:t>Django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It's </a:t>
            </a:r>
            <a:r>
              <a:rPr lang="en-US" dirty="0"/>
              <a:t>used for various administrative tasks in a </a:t>
            </a:r>
            <a:r>
              <a:rPr lang="en-US" dirty="0" err="1"/>
              <a:t>Django</a:t>
            </a:r>
            <a:r>
              <a:rPr lang="en-US" dirty="0"/>
              <a:t> project, such as creating new projects, creating apps within a project, managing migrations, running the development server, and more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To create project:</a:t>
            </a:r>
          </a:p>
          <a:p>
            <a:pPr marL="4572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r>
              <a:rPr lang="en-US" b="1" dirty="0" err="1">
                <a:solidFill>
                  <a:srgbClr val="FFFF00"/>
                </a:solidFill>
              </a:rPr>
              <a:t>django</a:t>
            </a:r>
            <a:r>
              <a:rPr lang="en-US" b="1" dirty="0">
                <a:solidFill>
                  <a:srgbClr val="FFFF00"/>
                </a:solidFill>
              </a:rPr>
              <a:t>-admin </a:t>
            </a:r>
            <a:r>
              <a:rPr lang="en-US" b="1" dirty="0" err="1">
                <a:solidFill>
                  <a:srgbClr val="FFFF00"/>
                </a:solidFill>
              </a:rPr>
              <a:t>startproject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project_name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7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Project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err="1"/>
              <a:t>Django</a:t>
            </a:r>
            <a:r>
              <a:rPr lang="en-US" dirty="0"/>
              <a:t> project, the main files and folders include</a:t>
            </a:r>
            <a:r>
              <a:rPr lang="en-US" dirty="0" smtClean="0"/>
              <a:t>:</a:t>
            </a:r>
          </a:p>
          <a:p>
            <a:pPr lvl="1" algn="just"/>
            <a:r>
              <a:rPr lang="en-IN" b="1" dirty="0" smtClean="0"/>
              <a:t>manage.py</a:t>
            </a:r>
          </a:p>
          <a:p>
            <a:pPr lvl="1" algn="just"/>
            <a:r>
              <a:rPr lang="en-IN" b="1" dirty="0" smtClean="0"/>
              <a:t>settings.py</a:t>
            </a:r>
          </a:p>
          <a:p>
            <a:pPr lvl="1" algn="just"/>
            <a:r>
              <a:rPr lang="en-IN" b="1" dirty="0" smtClean="0"/>
              <a:t>urls.py</a:t>
            </a:r>
          </a:p>
          <a:p>
            <a:pPr lvl="1" algn="just"/>
            <a:r>
              <a:rPr lang="en-IN" b="1" dirty="0" smtClean="0"/>
              <a:t>wsgi.py</a:t>
            </a:r>
          </a:p>
          <a:p>
            <a:pPr lvl="1" algn="just"/>
            <a:r>
              <a:rPr lang="en-IN" b="1" dirty="0" smtClean="0"/>
              <a:t>asgi.py</a:t>
            </a:r>
          </a:p>
          <a:p>
            <a:pPr lvl="1" algn="just"/>
            <a:r>
              <a:rPr lang="en-IN" b="1" dirty="0"/>
              <a:t>init.py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501</TotalTime>
  <Words>84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Creating project</vt:lpstr>
      <vt:lpstr>django-admin</vt:lpstr>
      <vt:lpstr>Project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196</cp:revision>
  <dcterms:created xsi:type="dcterms:W3CDTF">2023-08-17T03:51:20Z</dcterms:created>
  <dcterms:modified xsi:type="dcterms:W3CDTF">2023-12-31T08:10:52Z</dcterms:modified>
</cp:coreProperties>
</file>