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4601-0329-41B0-A478-B1146D726B61}" type="datetime1">
              <a:rPr lang="en-IN" smtClean="0"/>
              <a:t>17-01-2024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ABD0-B8DF-4356-82C8-433A94976C67}" type="datetime1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27C-5F00-4B59-9263-9055B55C2B98}" type="datetime1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293-D9F1-49DC-B281-5947C7779AC3}" type="datetime1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1AFF-CC45-49FD-B15E-2D2C56C4D978}" type="datetime1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4AC3-0778-4007-B652-8A883C472DBB}" type="datetime1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0F34-15A1-48FB-8147-FCCA878FC2B4}" type="datetime1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CC99-7382-47A0-9A73-C1A98CF90005}" type="datetime1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C761-094A-468E-83E2-F265D0EFF376}" type="datetime1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A708-15BD-4236-9D55-0B515AC777AB}" type="datetime1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B9C0-BA27-4789-B47F-BF378F995C55}" type="datetime1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Kaur, Lovely Professional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C25BE3B-B37C-4B3B-A56E-B5077506AA75}" type="datetime1">
              <a:rPr lang="en-IN" smtClean="0"/>
              <a:t>17-01-2024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 smtClean="0"/>
              <a:t>Dr. Navneet Kaur, Lovely Professional University</a:t>
            </a:r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852936"/>
            <a:ext cx="7315200" cy="1082857"/>
          </a:xfrm>
        </p:spPr>
        <p:txBody>
          <a:bodyPr>
            <a:normAutofit/>
          </a:bodyPr>
          <a:lstStyle/>
          <a:p>
            <a:pPr algn="ctr"/>
            <a:r>
              <a:rPr lang="en-IN" b="1" dirty="0" err="1"/>
              <a:t>Django</a:t>
            </a:r>
            <a:r>
              <a:rPr lang="en-IN" b="1" dirty="0"/>
              <a:t> Views &amp; URLs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293096"/>
            <a:ext cx="6955160" cy="864096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Navneet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512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Perspective</vt:lpstr>
      <vt:lpstr>Django Views &amp; URLs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213</cp:revision>
  <dcterms:created xsi:type="dcterms:W3CDTF">2023-08-17T03:51:20Z</dcterms:created>
  <dcterms:modified xsi:type="dcterms:W3CDTF">2024-01-17T10:24:26Z</dcterms:modified>
</cp:coreProperties>
</file>