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Dynamic URLs in </a:t>
            </a:r>
            <a:r>
              <a:rPr lang="en-IN" b="1" dirty="0" err="1"/>
              <a:t>Django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Static</a:t>
            </a:r>
          </a:p>
          <a:p>
            <a:pPr marL="45720" indent="0">
              <a:buNone/>
            </a:pPr>
            <a:r>
              <a:rPr lang="en-IN" b="1" dirty="0"/>
              <a:t>	</a:t>
            </a:r>
            <a:r>
              <a:rPr lang="en-IN" b="1" dirty="0">
                <a:solidFill>
                  <a:srgbClr val="FFFF00"/>
                </a:solidFill>
              </a:rPr>
              <a:t>http://localhost:8000/products</a:t>
            </a:r>
          </a:p>
          <a:p>
            <a:r>
              <a:rPr lang="en-IN" b="1" dirty="0"/>
              <a:t>Dynamic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FF00"/>
                </a:solidFill>
              </a:rPr>
              <a:t>http://localhost:8000/products/123</a:t>
            </a:r>
            <a:endParaRPr lang="en-IN" dirty="0"/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	http://localhost:8000/products?q=query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Dynamic URLs using route parameter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b="1" dirty="0"/>
              <a:t>views.py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1B952B-9BB8-E68B-5E4E-9D825E40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53" y="2698812"/>
            <a:ext cx="6650747" cy="411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DF5ED2-0979-7035-57CF-0B421794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1" y="2193037"/>
            <a:ext cx="4223471" cy="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Dynamic URLs using route parameter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b="1" dirty="0"/>
              <a:t>urls.py</a:t>
            </a:r>
          </a:p>
          <a:p>
            <a:pPr marL="45720" indent="0">
              <a:buNone/>
            </a:pPr>
            <a:endParaRPr lang="en-IN" b="1" dirty="0"/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CC9996-4C13-CE9B-DA1E-A022734E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88" y="4149080"/>
            <a:ext cx="6138927" cy="1073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2A699B-D9D0-298D-F013-54073B43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88" y="3284984"/>
            <a:ext cx="3924204" cy="6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Dynamic URLs using query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b="1" dirty="0"/>
              <a:t>views.py</a:t>
            </a:r>
          </a:p>
          <a:p>
            <a:pPr marL="45720" indent="0">
              <a:buNone/>
            </a:pPr>
            <a:endParaRPr lang="en-IN" b="1" dirty="0"/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1F5A54-CDEF-1E21-B7EC-CE4AAEEF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690094"/>
            <a:ext cx="7393021" cy="16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Dynamic URLs using query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b="1" dirty="0"/>
              <a:t>urls.py</a:t>
            </a:r>
          </a:p>
          <a:p>
            <a:pPr marL="45720" indent="0">
              <a:buNone/>
            </a:pPr>
            <a:endParaRPr lang="en-IN" b="1" dirty="0"/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05E649-4F79-0147-1A24-D232B922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57958"/>
            <a:ext cx="7551010" cy="6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527</TotalTime>
  <Words>42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Dynamic URLs in Django</vt:lpstr>
      <vt:lpstr>Types of URLs</vt:lpstr>
      <vt:lpstr>Dynamic URLs using route parameter</vt:lpstr>
      <vt:lpstr>Dynamic URLs using route parameter</vt:lpstr>
      <vt:lpstr>Dynamic URLs using query string</vt:lpstr>
      <vt:lpstr>Dynamic URLs using query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239</cp:revision>
  <dcterms:created xsi:type="dcterms:W3CDTF">2023-08-17T03:51:20Z</dcterms:created>
  <dcterms:modified xsi:type="dcterms:W3CDTF">2024-04-28T13:46:34Z</dcterms:modified>
</cp:coreProperties>
</file>