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4" r:id="rId2"/>
    <p:sldId id="266" r:id="rId3"/>
    <p:sldId id="268" r:id="rId4"/>
    <p:sldId id="267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Regular Expressions in Django URLs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Square Brackets [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Square brackets are used to define a character set. Inside square brackets, you can list the characters you want to match. For example, [</a:t>
            </a:r>
            <a:r>
              <a:rPr lang="en-IN" dirty="0" err="1"/>
              <a:t>abc</a:t>
            </a:r>
            <a:r>
              <a:rPr lang="en-IN" dirty="0"/>
              <a:t>] matches either 'a', 'b', or 'c'. You can also use ranges like [a-z] to match any lowercase letter from 'a' to 'z'. To include a hyphen '-' itself in a character set, you should either escape it or place it at the beginning or end of the set.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Negation 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Placing a caret (^) at the beginning of a character set negates it, meaning it matches any character not listed in the set. For example, [^0-9] matches any character that is not a digit.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Shorthand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N" dirty="0"/>
              <a:t>Regular expressions provide shorthand for common character sets:</a:t>
            </a:r>
          </a:p>
          <a:p>
            <a:pPr algn="just"/>
            <a:r>
              <a:rPr lang="en-IN" dirty="0"/>
              <a:t>\d: Matches any digit, equivalent to [0-9].</a:t>
            </a:r>
          </a:p>
          <a:p>
            <a:pPr algn="just"/>
            <a:r>
              <a:rPr lang="en-IN" dirty="0"/>
              <a:t>\D: Matches any non-digit character, equivalent to [^0-9].</a:t>
            </a:r>
          </a:p>
          <a:p>
            <a:pPr algn="just"/>
            <a:r>
              <a:rPr lang="en-IN" dirty="0"/>
              <a:t>\w: Matches any alphanumeric character plus underscore, equivalent to [a-zA-Z0-9_].</a:t>
            </a:r>
          </a:p>
          <a:p>
            <a:pPr algn="just"/>
            <a:r>
              <a:rPr lang="en-IN" dirty="0"/>
              <a:t>\W: Matches any non-alphanumeric character, equivalent to [^a-zA-Z0-9_].</a:t>
            </a:r>
          </a:p>
          <a:p>
            <a:pPr algn="just"/>
            <a:r>
              <a:rPr lang="en-IN" dirty="0"/>
              <a:t>\s: Matches any whitespace character (space, tab, newline).</a:t>
            </a:r>
          </a:p>
          <a:p>
            <a:pPr algn="just"/>
            <a:r>
              <a:rPr lang="en-IN" dirty="0"/>
              <a:t>\S: Matches any non-whitespace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* (Zero or more): The asterisk (*) matches zero or more occurrences of the preceding element. For example, a* matches '', 'a', 'aa', '</a:t>
            </a:r>
            <a:r>
              <a:rPr lang="en-IN" dirty="0" err="1"/>
              <a:t>aaa</a:t>
            </a:r>
            <a:r>
              <a:rPr lang="en-IN" dirty="0"/>
              <a:t>', and so on.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+ (One or more): The plus sign (+) matches one or more occurrences of the preceding element. For example, a+ matches 'a', 'aa', '</a:t>
            </a:r>
            <a:r>
              <a:rPr lang="en-IN" dirty="0" err="1"/>
              <a:t>aaa</a:t>
            </a:r>
            <a:r>
              <a:rPr lang="en-IN" dirty="0"/>
              <a:t>', and so on, but not ''.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DE6ECC-A32E-7EC4-C5C1-4E784AC7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6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D89A93-13D8-E77F-5BC6-4BEE6BA7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8736"/>
            <a:ext cx="8928992" cy="5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556</TotalTime>
  <Words>312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Regular Expressions in Django URLs</vt:lpstr>
      <vt:lpstr>Square Brackets [ ]</vt:lpstr>
      <vt:lpstr>Negation ^</vt:lpstr>
      <vt:lpstr>Shorthand Character Classes</vt:lpstr>
      <vt:lpstr>Quantifiers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255</cp:revision>
  <dcterms:created xsi:type="dcterms:W3CDTF">2023-08-17T03:51:20Z</dcterms:created>
  <dcterms:modified xsi:type="dcterms:W3CDTF">2024-04-28T13:45:57Z</dcterms:modified>
</cp:coreProperties>
</file>