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64" r:id="rId2"/>
    <p:sldId id="266" r:id="rId3"/>
    <p:sldId id="267" r:id="rId4"/>
    <p:sldId id="268" r:id="rId5"/>
    <p:sldId id="269" r:id="rId6"/>
    <p:sldId id="270" r:id="rId7"/>
    <p:sldId id="27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4B997-7476-4EC8-BD6D-F6D133459055}" type="datetimeFigureOut">
              <a:rPr lang="en-IN" smtClean="0"/>
              <a:t>28-04-2024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00AF00-BDC2-4E22-9AB6-6FDA0E6DEF9E}" type="slidenum">
              <a:rPr lang="en-IN" smtClean="0"/>
              <a:t>‹#›</a:t>
            </a:fld>
            <a:endParaRPr lang="en-IN"/>
          </a:p>
        </p:txBody>
      </p:sp>
    </p:spTree>
    <p:extLst>
      <p:ext uri="{BB962C8B-B14F-4D97-AF65-F5344CB8AC3E}">
        <p14:creationId xmlns:p14="http://schemas.microsoft.com/office/powerpoint/2010/main" val="4224656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F4F4601-0329-41B0-A478-B1146D726B61}" type="datetime1">
              <a:rPr lang="en-IN" smtClean="0"/>
              <a:t>28-04-2024</a:t>
            </a:fld>
            <a:endParaRPr lang="en-IN"/>
          </a:p>
        </p:txBody>
      </p:sp>
      <p:sp>
        <p:nvSpPr>
          <p:cNvPr id="8" name="Slide Number Placeholder 7"/>
          <p:cNvSpPr>
            <a:spLocks noGrp="1"/>
          </p:cNvSpPr>
          <p:nvPr>
            <p:ph type="sldNum" sz="quarter" idx="11"/>
          </p:nvPr>
        </p:nvSpPr>
        <p:spPr/>
        <p:txBody>
          <a:bodyPr/>
          <a:lstStyle/>
          <a:p>
            <a:fld id="{2066A04F-D713-4288-A8B9-BA887330B926}" type="slidenum">
              <a:rPr lang="en-IN" smtClean="0"/>
              <a:t>‹#›</a:t>
            </a:fld>
            <a:endParaRPr lang="en-IN"/>
          </a:p>
        </p:txBody>
      </p:sp>
      <p:sp>
        <p:nvSpPr>
          <p:cNvPr id="9" name="Footer Placeholder 8"/>
          <p:cNvSpPr>
            <a:spLocks noGrp="1"/>
          </p:cNvSpPr>
          <p:nvPr>
            <p:ph type="ftr" sz="quarter" idx="12"/>
          </p:nvPr>
        </p:nvSpPr>
        <p:spPr/>
        <p:txBody>
          <a:bodyPr/>
          <a:lstStyle/>
          <a:p>
            <a:r>
              <a:rPr lang="en-IN"/>
              <a:t>Dr. Navneet Kaur, Lovely Professional University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DABD0-B8DF-4356-82C8-433A94976C67}" type="datetime1">
              <a:rPr lang="en-IN" smtClean="0"/>
              <a:t>28-04-2024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AAF27C-5F00-4B59-9263-9055B55C2B98}" type="datetime1">
              <a:rPr lang="en-IN" smtClean="0"/>
              <a:t>28-04-2024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BB293-D9F1-49DC-B281-5947C7779AC3}" type="datetime1">
              <a:rPr lang="en-IN" smtClean="0"/>
              <a:t>28-04-2024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1AFF-CC45-49FD-B15E-2D2C56C4D978}" type="datetime1">
              <a:rPr lang="en-IN" smtClean="0"/>
              <a:t>28-04-2024</a:t>
            </a:fld>
            <a:endParaRPr lang="en-IN"/>
          </a:p>
        </p:txBody>
      </p:sp>
      <p:sp>
        <p:nvSpPr>
          <p:cNvPr id="5" name="Footer Placeholder 4"/>
          <p:cNvSpPr>
            <a:spLocks noGrp="1"/>
          </p:cNvSpPr>
          <p:nvPr>
            <p:ph type="ftr" sz="quarter" idx="11"/>
          </p:nvPr>
        </p:nvSpPr>
        <p:spPr/>
        <p:txBody>
          <a:bodyPr/>
          <a:lstStyle/>
          <a:p>
            <a:r>
              <a:rPr lang="en-IN"/>
              <a:t>Dr. Navneet Kaur, Lovely Professional University</a:t>
            </a:r>
          </a:p>
        </p:txBody>
      </p:sp>
      <p:sp>
        <p:nvSpPr>
          <p:cNvPr id="6" name="Slide Number Placeholder 5"/>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BDC4AC3-0778-4007-B652-8A883C472DBB}" type="datetime1">
              <a:rPr lang="en-IN" smtClean="0"/>
              <a:t>28-04-2024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E50F34-15A1-48FB-8147-FCCA878FC2B4}" type="datetime1">
              <a:rPr lang="en-IN" smtClean="0"/>
              <a:t>28-04-2024</a:t>
            </a:fld>
            <a:endParaRPr lang="en-IN"/>
          </a:p>
        </p:txBody>
      </p:sp>
      <p:sp>
        <p:nvSpPr>
          <p:cNvPr id="8" name="Footer Placeholder 7"/>
          <p:cNvSpPr>
            <a:spLocks noGrp="1"/>
          </p:cNvSpPr>
          <p:nvPr>
            <p:ph type="ftr" sz="quarter" idx="11"/>
          </p:nvPr>
        </p:nvSpPr>
        <p:spPr/>
        <p:txBody>
          <a:bodyPr/>
          <a:lstStyle/>
          <a:p>
            <a:r>
              <a:rPr lang="en-IN"/>
              <a:t>Dr. Navneet Kaur, Lovely Professional University</a:t>
            </a:r>
          </a:p>
        </p:txBody>
      </p:sp>
      <p:sp>
        <p:nvSpPr>
          <p:cNvPr id="9" name="Slide Number Placeholder 8"/>
          <p:cNvSpPr>
            <a:spLocks noGrp="1"/>
          </p:cNvSpPr>
          <p:nvPr>
            <p:ph type="sldNum" sz="quarter" idx="12"/>
          </p:nvPr>
        </p:nvSpPr>
        <p:spPr/>
        <p:txBody>
          <a:bodyPr/>
          <a:lstStyle/>
          <a:p>
            <a:fld id="{2066A04F-D713-4288-A8B9-BA887330B926}"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DBCC99-7382-47A0-9A73-C1A98CF90005}" type="datetime1">
              <a:rPr lang="en-IN" smtClean="0"/>
              <a:t>28-04-2024</a:t>
            </a:fld>
            <a:endParaRPr lang="en-IN"/>
          </a:p>
        </p:txBody>
      </p:sp>
      <p:sp>
        <p:nvSpPr>
          <p:cNvPr id="4" name="Footer Placeholder 3"/>
          <p:cNvSpPr>
            <a:spLocks noGrp="1"/>
          </p:cNvSpPr>
          <p:nvPr>
            <p:ph type="ftr" sz="quarter" idx="11"/>
          </p:nvPr>
        </p:nvSpPr>
        <p:spPr/>
        <p:txBody>
          <a:bodyPr/>
          <a:lstStyle/>
          <a:p>
            <a:r>
              <a:rPr lang="en-IN"/>
              <a:t>Dr. Navneet Kaur, Lovely Professional University</a:t>
            </a:r>
          </a:p>
        </p:txBody>
      </p:sp>
      <p:sp>
        <p:nvSpPr>
          <p:cNvPr id="5" name="Slide Number Placeholder 4"/>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5C761-094A-468E-83E2-F265D0EFF376}" type="datetime1">
              <a:rPr lang="en-IN" smtClean="0"/>
              <a:t>28-04-2024</a:t>
            </a:fld>
            <a:endParaRPr lang="en-IN"/>
          </a:p>
        </p:txBody>
      </p:sp>
      <p:sp>
        <p:nvSpPr>
          <p:cNvPr id="3" name="Footer Placeholder 2"/>
          <p:cNvSpPr>
            <a:spLocks noGrp="1"/>
          </p:cNvSpPr>
          <p:nvPr>
            <p:ph type="ftr" sz="quarter" idx="11"/>
          </p:nvPr>
        </p:nvSpPr>
        <p:spPr/>
        <p:txBody>
          <a:bodyPr/>
          <a:lstStyle/>
          <a:p>
            <a:r>
              <a:rPr lang="en-IN"/>
              <a:t>Dr. Navneet Kaur, Lovely Professional University</a:t>
            </a:r>
          </a:p>
        </p:txBody>
      </p:sp>
      <p:sp>
        <p:nvSpPr>
          <p:cNvPr id="4" name="Slide Number Placeholder 3"/>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5A708-15BD-4236-9D55-0B515AC777AB}" type="datetime1">
              <a:rPr lang="en-IN" smtClean="0"/>
              <a:t>28-04-2024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7B9C0-BA27-4789-B47F-BF378F995C55}" type="datetime1">
              <a:rPr lang="en-IN" smtClean="0"/>
              <a:t>28-04-2024</a:t>
            </a:fld>
            <a:endParaRPr lang="en-IN"/>
          </a:p>
        </p:txBody>
      </p:sp>
      <p:sp>
        <p:nvSpPr>
          <p:cNvPr id="6" name="Footer Placeholder 5"/>
          <p:cNvSpPr>
            <a:spLocks noGrp="1"/>
          </p:cNvSpPr>
          <p:nvPr>
            <p:ph type="ftr" sz="quarter" idx="11"/>
          </p:nvPr>
        </p:nvSpPr>
        <p:spPr/>
        <p:txBody>
          <a:bodyPr/>
          <a:lstStyle/>
          <a:p>
            <a:r>
              <a:rPr lang="en-IN"/>
              <a:t>Dr. Navneet Kaur, Lovely Professional University</a:t>
            </a:r>
          </a:p>
        </p:txBody>
      </p:sp>
      <p:sp>
        <p:nvSpPr>
          <p:cNvPr id="7" name="Slide Number Placeholder 6"/>
          <p:cNvSpPr>
            <a:spLocks noGrp="1"/>
          </p:cNvSpPr>
          <p:nvPr>
            <p:ph type="sldNum" sz="quarter" idx="12"/>
          </p:nvPr>
        </p:nvSpPr>
        <p:spPr/>
        <p:txBody>
          <a:bodyPr/>
          <a:lstStyle/>
          <a:p>
            <a:fld id="{2066A04F-D713-4288-A8B9-BA887330B92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C25BE3B-B37C-4B3B-A56E-B5077506AA75}" type="datetime1">
              <a:rPr lang="en-IN" smtClean="0"/>
              <a:t>28-04-2024</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066A04F-D713-4288-A8B9-BA887330B926}"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r>
              <a:rPr lang="en-IN"/>
              <a:t>Dr. Navneet Kaur, Lovely Professional University</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852936"/>
            <a:ext cx="7315200" cy="1082857"/>
          </a:xfrm>
        </p:spPr>
        <p:txBody>
          <a:bodyPr>
            <a:normAutofit/>
          </a:bodyPr>
          <a:lstStyle/>
          <a:p>
            <a:pPr algn="ctr"/>
            <a:r>
              <a:rPr lang="en-IN" b="1" dirty="0"/>
              <a:t>Error handling</a:t>
            </a:r>
          </a:p>
        </p:txBody>
      </p:sp>
      <p:sp>
        <p:nvSpPr>
          <p:cNvPr id="3" name="Subtitle 2"/>
          <p:cNvSpPr>
            <a:spLocks noGrp="1"/>
          </p:cNvSpPr>
          <p:nvPr>
            <p:ph type="subTitle" idx="1"/>
          </p:nvPr>
        </p:nvSpPr>
        <p:spPr>
          <a:xfrm>
            <a:off x="1259632" y="4293096"/>
            <a:ext cx="6955160" cy="864096"/>
          </a:xfrm>
        </p:spPr>
        <p:txBody>
          <a:bodyPr/>
          <a:lstStyle/>
          <a:p>
            <a:r>
              <a:rPr lang="en-US" dirty="0"/>
              <a:t>Dr. </a:t>
            </a:r>
            <a:r>
              <a:rPr lang="en-US" dirty="0" err="1"/>
              <a:t>Navneet</a:t>
            </a:r>
            <a:r>
              <a:rPr lang="en-US" dirty="0"/>
              <a:t> </a:t>
            </a:r>
            <a:r>
              <a:rPr lang="en-US" dirty="0" err="1"/>
              <a:t>Kaur</a:t>
            </a:r>
            <a:endParaRPr lang="en-IN" dirty="0"/>
          </a:p>
        </p:txBody>
      </p:sp>
      <p:sp>
        <p:nvSpPr>
          <p:cNvPr id="4" name="Slide Number Placeholder 3"/>
          <p:cNvSpPr>
            <a:spLocks noGrp="1"/>
          </p:cNvSpPr>
          <p:nvPr>
            <p:ph type="sldNum" sz="quarter" idx="11"/>
          </p:nvPr>
        </p:nvSpPr>
        <p:spPr/>
        <p:txBody>
          <a:bodyPr/>
          <a:lstStyle/>
          <a:p>
            <a:fld id="{2066A04F-D713-4288-A8B9-BA887330B926}" type="slidenum">
              <a:rPr lang="en-IN" smtClean="0"/>
              <a:t>1</a:t>
            </a:fld>
            <a:endParaRPr lang="en-IN"/>
          </a:p>
        </p:txBody>
      </p:sp>
    </p:spTree>
    <p:extLst>
      <p:ext uri="{BB962C8B-B14F-4D97-AF65-F5344CB8AC3E}">
        <p14:creationId xmlns:p14="http://schemas.microsoft.com/office/powerpoint/2010/main" val="2992093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Error handling</a:t>
            </a:r>
          </a:p>
        </p:txBody>
      </p:sp>
      <p:sp>
        <p:nvSpPr>
          <p:cNvPr id="3" name="Content Placeholder 2"/>
          <p:cNvSpPr>
            <a:spLocks noGrp="1"/>
          </p:cNvSpPr>
          <p:nvPr>
            <p:ph idx="1"/>
          </p:nvPr>
        </p:nvSpPr>
        <p:spPr/>
        <p:txBody>
          <a:bodyPr>
            <a:normAutofit/>
          </a:bodyPr>
          <a:lstStyle/>
          <a:p>
            <a:pPr algn="just"/>
            <a:r>
              <a:rPr lang="en-IN" dirty="0"/>
              <a:t>In Django, error handling involves dealing with unexpected situations that can occur while your website or web application is running. These errors could be due to various reasons like invalid user input, database issues, or even programming mistakes.</a:t>
            </a:r>
            <a:endParaRPr lang="en-IN" b="1" dirty="0"/>
          </a:p>
        </p:txBody>
      </p:sp>
      <p:sp>
        <p:nvSpPr>
          <p:cNvPr id="4" name="Slide Number Placeholder 3"/>
          <p:cNvSpPr>
            <a:spLocks noGrp="1"/>
          </p:cNvSpPr>
          <p:nvPr>
            <p:ph type="sldNum" sz="quarter" idx="12"/>
          </p:nvPr>
        </p:nvSpPr>
        <p:spPr/>
        <p:txBody>
          <a:bodyPr/>
          <a:lstStyle/>
          <a:p>
            <a:fld id="{2066A04F-D713-4288-A8B9-BA887330B926}" type="slidenum">
              <a:rPr lang="en-IN" smtClean="0"/>
              <a:t>2</a:t>
            </a:fld>
            <a:endParaRPr lang="en-IN"/>
          </a:p>
        </p:txBody>
      </p:sp>
    </p:spTree>
    <p:extLst>
      <p:ext uri="{BB962C8B-B14F-4D97-AF65-F5344CB8AC3E}">
        <p14:creationId xmlns:p14="http://schemas.microsoft.com/office/powerpoint/2010/main" val="149226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Debug mode</a:t>
            </a:r>
          </a:p>
        </p:txBody>
      </p:sp>
      <p:sp>
        <p:nvSpPr>
          <p:cNvPr id="3" name="Content Placeholder 2"/>
          <p:cNvSpPr>
            <a:spLocks noGrp="1"/>
          </p:cNvSpPr>
          <p:nvPr>
            <p:ph idx="1"/>
          </p:nvPr>
        </p:nvSpPr>
        <p:spPr/>
        <p:txBody>
          <a:bodyPr>
            <a:normAutofit fontScale="92500" lnSpcReduction="10000"/>
          </a:bodyPr>
          <a:lstStyle/>
          <a:p>
            <a:pPr algn="just"/>
            <a:r>
              <a:rPr lang="en-IN" dirty="0"/>
              <a:t>Debug mode is a setting in Django that controls how errors are displayed to developers. When debug mode is enabled (DEBUG = True in your Django settings), Django will show detailed error pages whenever an error occurs.</a:t>
            </a:r>
          </a:p>
          <a:p>
            <a:pPr algn="just"/>
            <a:r>
              <a:rPr lang="en-IN" dirty="0"/>
              <a:t>These error pages provide a lot of information about what went wrong, including the traceback (the sequence of function calls leading up to the error), the line numbers where the error occurred, and the values of variables at each step.</a:t>
            </a:r>
          </a:p>
          <a:p>
            <a:pPr algn="just"/>
            <a:r>
              <a:rPr lang="en-IN" dirty="0"/>
              <a:t>Debug mode is useful during development because it helps developers quickly identify and fix errors. However, it should be turned off (DEBUG = False) in production environments to prevent sensitive information from being exposed to users.</a:t>
            </a:r>
          </a:p>
        </p:txBody>
      </p:sp>
      <p:sp>
        <p:nvSpPr>
          <p:cNvPr id="4" name="Slide Number Placeholder 3"/>
          <p:cNvSpPr>
            <a:spLocks noGrp="1"/>
          </p:cNvSpPr>
          <p:nvPr>
            <p:ph type="sldNum" sz="quarter" idx="12"/>
          </p:nvPr>
        </p:nvSpPr>
        <p:spPr/>
        <p:txBody>
          <a:bodyPr/>
          <a:lstStyle/>
          <a:p>
            <a:fld id="{2066A04F-D713-4288-A8B9-BA887330B926}" type="slidenum">
              <a:rPr lang="en-IN" smtClean="0"/>
              <a:t>3</a:t>
            </a:fld>
            <a:endParaRPr lang="en-IN"/>
          </a:p>
        </p:txBody>
      </p:sp>
    </p:spTree>
    <p:extLst>
      <p:ext uri="{BB962C8B-B14F-4D97-AF65-F5344CB8AC3E}">
        <p14:creationId xmlns:p14="http://schemas.microsoft.com/office/powerpoint/2010/main" val="1847882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Custom Error Views</a:t>
            </a:r>
          </a:p>
        </p:txBody>
      </p:sp>
      <p:sp>
        <p:nvSpPr>
          <p:cNvPr id="3" name="Content Placeholder 2"/>
          <p:cNvSpPr>
            <a:spLocks noGrp="1"/>
          </p:cNvSpPr>
          <p:nvPr>
            <p:ph idx="1"/>
          </p:nvPr>
        </p:nvSpPr>
        <p:spPr/>
        <p:txBody>
          <a:bodyPr>
            <a:normAutofit/>
          </a:bodyPr>
          <a:lstStyle/>
          <a:p>
            <a:pPr algn="just"/>
            <a:r>
              <a:rPr lang="en-IN" dirty="0"/>
              <a:t>Django allows you to create custom error views to handle errors in a more user-friendly way. Instead of showing the default error pages provided by Django, you can create your own error pages with custom messages, designs, and even suggestions for what the user can do next.</a:t>
            </a:r>
          </a:p>
          <a:p>
            <a:pPr algn="just"/>
            <a:r>
              <a:rPr lang="en-IN" dirty="0"/>
              <a:t>To create a custom error view, you need to define a view function for each type of error you want to handle (e.g., 404 Not Found, 500 Internal Server Error) and configure Django to use these views when the corresponding errors occur.</a:t>
            </a:r>
          </a:p>
        </p:txBody>
      </p:sp>
      <p:sp>
        <p:nvSpPr>
          <p:cNvPr id="4" name="Slide Number Placeholder 3"/>
          <p:cNvSpPr>
            <a:spLocks noGrp="1"/>
          </p:cNvSpPr>
          <p:nvPr>
            <p:ph type="sldNum" sz="quarter" idx="12"/>
          </p:nvPr>
        </p:nvSpPr>
        <p:spPr/>
        <p:txBody>
          <a:bodyPr/>
          <a:lstStyle/>
          <a:p>
            <a:fld id="{2066A04F-D713-4288-A8B9-BA887330B926}" type="slidenum">
              <a:rPr lang="en-IN" smtClean="0"/>
              <a:t>4</a:t>
            </a:fld>
            <a:endParaRPr lang="en-IN"/>
          </a:p>
        </p:txBody>
      </p:sp>
    </p:spTree>
    <p:extLst>
      <p:ext uri="{BB962C8B-B14F-4D97-AF65-F5344CB8AC3E}">
        <p14:creationId xmlns:p14="http://schemas.microsoft.com/office/powerpoint/2010/main" val="132553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for handling error globally</a:t>
            </a:r>
          </a:p>
        </p:txBody>
      </p:sp>
      <p:sp>
        <p:nvSpPr>
          <p:cNvPr id="3" name="Content Placeholder 2"/>
          <p:cNvSpPr>
            <a:spLocks noGrp="1"/>
          </p:cNvSpPr>
          <p:nvPr>
            <p:ph idx="1"/>
          </p:nvPr>
        </p:nvSpPr>
        <p:spPr/>
        <p:txBody>
          <a:bodyPr>
            <a:normAutofit/>
          </a:bodyPr>
          <a:lstStyle/>
          <a:p>
            <a:pPr marL="45720" indent="0" algn="just">
              <a:buNone/>
            </a:pPr>
            <a:r>
              <a:rPr lang="en-GB" b="1" dirty="0"/>
              <a:t>settings.py</a:t>
            </a:r>
          </a:p>
          <a:p>
            <a:pPr marL="45720" indent="0" algn="just">
              <a:buNone/>
            </a:pPr>
            <a:endParaRPr lang="en-GB" b="1" dirty="0"/>
          </a:p>
          <a:p>
            <a:pPr marL="45720" indent="0" algn="just">
              <a:buNone/>
            </a:pPr>
            <a:endParaRPr lang="en-GB" b="1" dirty="0"/>
          </a:p>
          <a:p>
            <a:pPr marL="45720" indent="0" algn="just">
              <a:buNone/>
            </a:pPr>
            <a:r>
              <a:rPr lang="en-IN" b="1" dirty="0"/>
              <a:t>views.py (</a:t>
            </a:r>
            <a:r>
              <a:rPr lang="en-IN" b="1" dirty="0" err="1"/>
              <a:t>myproject</a:t>
            </a:r>
            <a:r>
              <a:rPr lang="en-IN" b="1" dirty="0"/>
              <a:t>)</a:t>
            </a:r>
            <a:endParaRPr lang="en-GB" b="1" dirty="0"/>
          </a:p>
        </p:txBody>
      </p:sp>
      <p:sp>
        <p:nvSpPr>
          <p:cNvPr id="4" name="Slide Number Placeholder 3"/>
          <p:cNvSpPr>
            <a:spLocks noGrp="1"/>
          </p:cNvSpPr>
          <p:nvPr>
            <p:ph type="sldNum" sz="quarter" idx="12"/>
          </p:nvPr>
        </p:nvSpPr>
        <p:spPr/>
        <p:txBody>
          <a:bodyPr/>
          <a:lstStyle/>
          <a:p>
            <a:fld id="{2066A04F-D713-4288-A8B9-BA887330B926}" type="slidenum">
              <a:rPr lang="en-IN" smtClean="0"/>
              <a:t>5</a:t>
            </a:fld>
            <a:endParaRPr lang="en-IN"/>
          </a:p>
        </p:txBody>
      </p:sp>
      <p:pic>
        <p:nvPicPr>
          <p:cNvPr id="6" name="Picture 5">
            <a:extLst>
              <a:ext uri="{FF2B5EF4-FFF2-40B4-BE49-F238E27FC236}">
                <a16:creationId xmlns:a16="http://schemas.microsoft.com/office/drawing/2014/main" xmlns="" id="{06E2C358-11C1-9D6A-58EF-EF19572C333F}"/>
              </a:ext>
            </a:extLst>
          </p:cNvPr>
          <p:cNvPicPr>
            <a:picLocks noChangeAspect="1"/>
          </p:cNvPicPr>
          <p:nvPr/>
        </p:nvPicPr>
        <p:blipFill>
          <a:blip r:embed="rId2"/>
          <a:stretch>
            <a:fillRect/>
          </a:stretch>
        </p:blipFill>
        <p:spPr>
          <a:xfrm>
            <a:off x="1043608" y="3392978"/>
            <a:ext cx="2021794" cy="517203"/>
          </a:xfrm>
          <a:prstGeom prst="rect">
            <a:avLst/>
          </a:prstGeom>
        </p:spPr>
      </p:pic>
      <p:pic>
        <p:nvPicPr>
          <p:cNvPr id="8" name="Picture 7">
            <a:extLst>
              <a:ext uri="{FF2B5EF4-FFF2-40B4-BE49-F238E27FC236}">
                <a16:creationId xmlns:a16="http://schemas.microsoft.com/office/drawing/2014/main" xmlns="" id="{7E73852E-4834-3290-DAFA-FC10DFF7C7C6}"/>
              </a:ext>
            </a:extLst>
          </p:cNvPr>
          <p:cNvPicPr>
            <a:picLocks noChangeAspect="1"/>
          </p:cNvPicPr>
          <p:nvPr/>
        </p:nvPicPr>
        <p:blipFill>
          <a:blip r:embed="rId3"/>
          <a:stretch>
            <a:fillRect/>
          </a:stretch>
        </p:blipFill>
        <p:spPr>
          <a:xfrm>
            <a:off x="179512" y="4580245"/>
            <a:ext cx="8856984" cy="1010964"/>
          </a:xfrm>
          <a:prstGeom prst="rect">
            <a:avLst/>
          </a:prstGeom>
        </p:spPr>
      </p:pic>
    </p:spTree>
    <p:extLst>
      <p:ext uri="{BB962C8B-B14F-4D97-AF65-F5344CB8AC3E}">
        <p14:creationId xmlns:p14="http://schemas.microsoft.com/office/powerpoint/2010/main" val="549080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for custom error using views locally</a:t>
            </a:r>
          </a:p>
        </p:txBody>
      </p:sp>
      <p:sp>
        <p:nvSpPr>
          <p:cNvPr id="3" name="Content Placeholder 2"/>
          <p:cNvSpPr>
            <a:spLocks noGrp="1"/>
          </p:cNvSpPr>
          <p:nvPr>
            <p:ph idx="1"/>
          </p:nvPr>
        </p:nvSpPr>
        <p:spPr/>
        <p:txBody>
          <a:bodyPr>
            <a:normAutofit/>
          </a:bodyPr>
          <a:lstStyle/>
          <a:p>
            <a:pPr marL="45720" indent="0" algn="just">
              <a:buNone/>
            </a:pPr>
            <a:r>
              <a:rPr lang="en-IN" b="1" dirty="0"/>
              <a:t>views.py (</a:t>
            </a:r>
            <a:r>
              <a:rPr lang="en-IN" b="1" dirty="0" err="1"/>
              <a:t>myapp</a:t>
            </a:r>
            <a:r>
              <a:rPr lang="en-IN" b="1" dirty="0"/>
              <a:t>)</a:t>
            </a:r>
            <a:endParaRPr lang="en-GB" b="1" dirty="0"/>
          </a:p>
        </p:txBody>
      </p:sp>
      <p:sp>
        <p:nvSpPr>
          <p:cNvPr id="4" name="Slide Number Placeholder 3"/>
          <p:cNvSpPr>
            <a:spLocks noGrp="1"/>
          </p:cNvSpPr>
          <p:nvPr>
            <p:ph type="sldNum" sz="quarter" idx="12"/>
          </p:nvPr>
        </p:nvSpPr>
        <p:spPr/>
        <p:txBody>
          <a:bodyPr/>
          <a:lstStyle/>
          <a:p>
            <a:fld id="{2066A04F-D713-4288-A8B9-BA887330B926}" type="slidenum">
              <a:rPr lang="en-IN" smtClean="0"/>
              <a:t>6</a:t>
            </a:fld>
            <a:endParaRPr lang="en-IN"/>
          </a:p>
        </p:txBody>
      </p:sp>
      <p:pic>
        <p:nvPicPr>
          <p:cNvPr id="7" name="Picture 6">
            <a:extLst>
              <a:ext uri="{FF2B5EF4-FFF2-40B4-BE49-F238E27FC236}">
                <a16:creationId xmlns:a16="http://schemas.microsoft.com/office/drawing/2014/main" xmlns="" id="{C1BAF1CD-71AE-E307-2E96-616170D42C8D}"/>
              </a:ext>
            </a:extLst>
          </p:cNvPr>
          <p:cNvPicPr>
            <a:picLocks noChangeAspect="1"/>
          </p:cNvPicPr>
          <p:nvPr/>
        </p:nvPicPr>
        <p:blipFill>
          <a:blip r:embed="rId2"/>
          <a:stretch>
            <a:fillRect/>
          </a:stretch>
        </p:blipFill>
        <p:spPr>
          <a:xfrm>
            <a:off x="56232" y="3207995"/>
            <a:ext cx="9031535" cy="3050029"/>
          </a:xfrm>
          <a:prstGeom prst="rect">
            <a:avLst/>
          </a:prstGeom>
        </p:spPr>
      </p:pic>
    </p:spTree>
    <p:extLst>
      <p:ext uri="{BB962C8B-B14F-4D97-AF65-F5344CB8AC3E}">
        <p14:creationId xmlns:p14="http://schemas.microsoft.com/office/powerpoint/2010/main" val="1481273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for custom error using views locally</a:t>
            </a:r>
          </a:p>
        </p:txBody>
      </p:sp>
      <p:sp>
        <p:nvSpPr>
          <p:cNvPr id="3" name="Content Placeholder 2"/>
          <p:cNvSpPr>
            <a:spLocks noGrp="1"/>
          </p:cNvSpPr>
          <p:nvPr>
            <p:ph idx="1"/>
          </p:nvPr>
        </p:nvSpPr>
        <p:spPr/>
        <p:txBody>
          <a:bodyPr>
            <a:normAutofit/>
          </a:bodyPr>
          <a:lstStyle/>
          <a:p>
            <a:pPr marL="45720" indent="0" algn="just">
              <a:buNone/>
            </a:pPr>
            <a:r>
              <a:rPr lang="en-IN" b="1" dirty="0"/>
              <a:t>urls.py (</a:t>
            </a:r>
            <a:r>
              <a:rPr lang="en-IN" b="1" dirty="0" err="1"/>
              <a:t>myapp</a:t>
            </a:r>
            <a:r>
              <a:rPr lang="en-IN" b="1" dirty="0"/>
              <a:t>)</a:t>
            </a:r>
            <a:endParaRPr lang="en-GB" b="1" dirty="0"/>
          </a:p>
        </p:txBody>
      </p:sp>
      <p:sp>
        <p:nvSpPr>
          <p:cNvPr id="4" name="Slide Number Placeholder 3"/>
          <p:cNvSpPr>
            <a:spLocks noGrp="1"/>
          </p:cNvSpPr>
          <p:nvPr>
            <p:ph type="sldNum" sz="quarter" idx="12"/>
          </p:nvPr>
        </p:nvSpPr>
        <p:spPr/>
        <p:txBody>
          <a:bodyPr/>
          <a:lstStyle/>
          <a:p>
            <a:fld id="{2066A04F-D713-4288-A8B9-BA887330B926}" type="slidenum">
              <a:rPr lang="en-IN" smtClean="0"/>
              <a:t>7</a:t>
            </a:fld>
            <a:endParaRPr lang="en-IN"/>
          </a:p>
        </p:txBody>
      </p:sp>
      <p:pic>
        <p:nvPicPr>
          <p:cNvPr id="6" name="Picture 5">
            <a:extLst>
              <a:ext uri="{FF2B5EF4-FFF2-40B4-BE49-F238E27FC236}">
                <a16:creationId xmlns:a16="http://schemas.microsoft.com/office/drawing/2014/main" xmlns="" id="{DC161219-DE12-6CF2-D911-5A28F9C2B15F}"/>
              </a:ext>
            </a:extLst>
          </p:cNvPr>
          <p:cNvPicPr>
            <a:picLocks noChangeAspect="1"/>
          </p:cNvPicPr>
          <p:nvPr/>
        </p:nvPicPr>
        <p:blipFill>
          <a:blip r:embed="rId2"/>
          <a:stretch>
            <a:fillRect/>
          </a:stretch>
        </p:blipFill>
        <p:spPr>
          <a:xfrm>
            <a:off x="92868" y="3673805"/>
            <a:ext cx="8958263" cy="970768"/>
          </a:xfrm>
          <a:prstGeom prst="rect">
            <a:avLst/>
          </a:prstGeom>
        </p:spPr>
      </p:pic>
    </p:spTree>
    <p:extLst>
      <p:ext uri="{BB962C8B-B14F-4D97-AF65-F5344CB8AC3E}">
        <p14:creationId xmlns:p14="http://schemas.microsoft.com/office/powerpoint/2010/main" val="2508858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577</TotalTime>
  <Words>322</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Perspective</vt:lpstr>
      <vt:lpstr>Error handling</vt:lpstr>
      <vt:lpstr>Error handling</vt:lpstr>
      <vt:lpstr>Debug mode</vt:lpstr>
      <vt:lpstr>Custom Error Views</vt:lpstr>
      <vt:lpstr>Example for handling error globally</vt:lpstr>
      <vt:lpstr>Example for custom error using views locally</vt:lpstr>
      <vt:lpstr>Example for custom error using views locally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267</cp:revision>
  <dcterms:created xsi:type="dcterms:W3CDTF">2023-08-17T03:51:20Z</dcterms:created>
  <dcterms:modified xsi:type="dcterms:W3CDTF">2024-04-28T13:45:00Z</dcterms:modified>
</cp:coreProperties>
</file>