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B06D-D176-4BA9-817D-4917BFE2E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0887-D385-4ADA-B102-2023FDFD5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FE8E-8104-4AAB-812B-8ABC1E5A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0C7C-BBE2-4FD4-A8AD-BBD8EACF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8796-20C2-4E69-AE4B-57E18B3C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5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6493-E58F-4B79-A3E8-CDB93C94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926F-B961-4FAE-BA0A-6BD20BE7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FC6E-10A2-4EC9-8473-2E8C5BAC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3A6D-3FC9-4339-B883-6F1854D9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2FC8-BED7-4B12-B169-6A03E752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0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EF54E-EBD8-4F09-A6B4-A0D1628DC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9CD5F-266C-46DD-80B0-AA351A10F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B01E-6050-4458-9BD3-F768F36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7BD9-CC0A-49B8-80BD-A8E47222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C1F4-56D7-4B13-80C8-0594045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202F-13FE-4CCE-BF9D-814BB47D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3E39-9373-4084-AF09-996D7B56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123D-D4D9-4FA3-A47E-426B2FD6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944D-C0B0-47DA-827C-D4D3B91F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F7CA-9E3A-4EDD-BCB2-F7EEFF82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5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E47-6AB4-4D26-BF04-8A6BEA7A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3869-FA9B-41ED-9D1D-5B209853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16C8-B2CC-4682-BBC8-32D16E9A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3C51-193E-4AEA-9F0F-DFEBD3C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7BE3-967C-432A-9187-7CADFF50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F8F1-778C-41FD-9FFD-4EDEC379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630C-020B-4897-96D4-6C1F176C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AC02-1C52-4B70-9919-BB59D881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6E3E-1D3A-44B7-87CF-D353CB2C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F0CF-F3F0-421D-8CEF-128AE1E1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6DE2D-FAC6-4014-A275-202B922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1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0696-66DB-4871-B7A7-E10FBBB7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2DDCA-A0B6-4D0B-A3F8-0CA33306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F8768-54A4-46EA-B14E-597CFFE6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7D8DD-72B5-4A37-8124-26189471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68CB1-EE35-4781-966A-5FADCF3AA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92184-391E-4438-91F4-D50D1227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EF9A7-8B13-4675-B6DF-BF462822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A749D-EC2C-4D42-A41F-83C185BC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B91D-0FD2-4453-AAD3-A34FA6E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0E38B-F8E3-4A17-92DB-07F2D76F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184E-DF62-4218-B06F-FF2B3B3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F4879-0C6D-47F8-B2B3-D12B7E6E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F1CB3-623C-42DA-99AB-8657580C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5F60B-CD81-4F7B-B65B-C840A880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0E02-8B4F-4565-893F-BF69EB41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5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5F7C-D715-4FEB-84E4-6C163272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AC57-9B00-4553-BE53-275E7C65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F3CF3-8CF1-4FE3-831A-E8BFE9FB7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5386-5EE9-4A0F-A35E-9F26C829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8B10-5E80-44D9-BABB-FE07422F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3F012-69F0-4459-8B85-5E10199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90AE-DE91-443F-9A5B-3A95444A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409E2-193D-4353-953C-4405D4F1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6D0A-39B6-4709-A4D4-F8BBB279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544B8-51AE-4900-8A86-795B469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DCFC3-A028-454C-853D-E538A91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E3F5F-DD94-4AD8-8003-C86268B9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CCD00-7E57-4BAB-9C63-805AB38F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8075B-339E-4D60-B596-AF6EFC72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3C34-2B69-4F52-9500-7009EE879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7105-382B-4CF1-8479-4ADA1B1F2373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C6D7-50F3-464E-8D6B-94E5F673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C300-5F23-4DF1-98C6-6342436C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6423-54E5-4505-8DDC-546CA477F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4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0DA3-9064-4EA7-ADB0-85D242D0F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 Analysis and 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7ABB-FCBA-4358-A53A-68C8133E6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54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132ECB-04EA-41CE-BCEE-2101B4E4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876300"/>
            <a:ext cx="70580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9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55E863-89DE-4A31-91E5-49F453459377}"/>
              </a:ext>
            </a:extLst>
          </p:cNvPr>
          <p:cNvSpPr/>
          <p:nvPr/>
        </p:nvSpPr>
        <p:spPr>
          <a:xfrm>
            <a:off x="1908700" y="1209557"/>
            <a:ext cx="97476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Results</a:t>
            </a:r>
          </a:p>
          <a:p>
            <a:r>
              <a:rPr lang="en-IN" sz="3200" dirty="0"/>
              <a:t>This algorithm was implemented on the Big Mart Sales data and as multivariate regression does not take in to account </a:t>
            </a:r>
            <a:r>
              <a:rPr lang="en-IN" sz="3200"/>
              <a:t>categorical attribute.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4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815C-1D17-47AF-9A3D-4BE6914E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A10E-07C8-4A39-9C9C-F96AC733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Supermarket or grocery store are becoming a go to place to access multiple products.</a:t>
            </a:r>
          </a:p>
          <a:p>
            <a:r>
              <a:rPr lang="en-IN" sz="3200" dirty="0"/>
              <a:t>To generate high profits its is necessary to predict future sales.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6508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01D272-C8D1-4B7B-9868-D976E1918018}"/>
              </a:ext>
            </a:extLst>
          </p:cNvPr>
          <p:cNvSpPr/>
          <p:nvPr/>
        </p:nvSpPr>
        <p:spPr>
          <a:xfrm>
            <a:off x="2112886" y="1481222"/>
            <a:ext cx="903746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implemented algorithm focuses predicting the sales of products which are located at different outlets which belongs to the Big Mart chain.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Multiple linear regression algorithm </a:t>
            </a:r>
            <a:r>
              <a:rPr lang="en-US" sz="3200" dirty="0"/>
              <a:t>predicts the sales of item for that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424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D5DF1F-58A2-4635-9B8E-EA012589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5" y="372862"/>
            <a:ext cx="8149701" cy="5299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54BA1-7A1C-4B32-BCBF-64770EAB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71475"/>
            <a:ext cx="81629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0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1E73F9-CD00-40CC-8CBF-DDC043B4D907}"/>
              </a:ext>
            </a:extLst>
          </p:cNvPr>
          <p:cNvSpPr/>
          <p:nvPr/>
        </p:nvSpPr>
        <p:spPr>
          <a:xfrm>
            <a:off x="1278385" y="701335"/>
            <a:ext cx="97121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Multivariate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Multiple linear regression or commonly known as Multivariate regression is a popular technique for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main idea behind this is to visualize the data as an equation where each variable is assigned a weight.  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2872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2A05-0DC2-487C-94C7-B832EA4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FD0-91CC-4584-B05B-8DF57A5A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marL="0" indent="0">
              <a:buNone/>
            </a:pPr>
            <a:r>
              <a:rPr lang="en-US" dirty="0"/>
              <a:t> In the Big mart sales data following columns shoes missing values: “</a:t>
            </a:r>
            <a:r>
              <a:rPr lang="en-US" dirty="0" err="1"/>
              <a:t>Item_Weight</a:t>
            </a:r>
            <a:r>
              <a:rPr lang="en-US" dirty="0"/>
              <a:t>”, “</a:t>
            </a:r>
            <a:r>
              <a:rPr lang="en-US" dirty="0" err="1"/>
              <a:t>Outlet_Size</a:t>
            </a:r>
            <a:r>
              <a:rPr lang="en-US" dirty="0"/>
              <a:t>”. </a:t>
            </a:r>
          </a:p>
          <a:p>
            <a:pPr marL="0" indent="0">
              <a:buNone/>
            </a:pPr>
            <a:r>
              <a:rPr lang="en-US" dirty="0"/>
              <a:t>Following steps were taken to get rid of the missing values.</a:t>
            </a:r>
          </a:p>
          <a:p>
            <a:pPr marL="0" indent="0">
              <a:buNone/>
            </a:pPr>
            <a:r>
              <a:rPr lang="en-US" dirty="0"/>
              <a:t> For “</a:t>
            </a:r>
            <a:r>
              <a:rPr lang="en-US" dirty="0" err="1"/>
              <a:t>Item_Weight</a:t>
            </a:r>
            <a:r>
              <a:rPr lang="en-US" dirty="0"/>
              <a:t>” we replace the missing values with mean of the column and for “</a:t>
            </a:r>
            <a:r>
              <a:rPr lang="en-US" dirty="0" err="1"/>
              <a:t>Outlet_Size</a:t>
            </a:r>
            <a:r>
              <a:rPr lang="en-US" dirty="0"/>
              <a:t>” we replace the values with the mode of column.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7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3BA0-5FE4-4D16-AA07-E8A5C54D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D226-5BB8-4AF3-AB15-74DD893B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Attribute “</a:t>
            </a:r>
            <a:r>
              <a:rPr lang="en-US" dirty="0" err="1"/>
              <a:t>Item_Fat_Content</a:t>
            </a:r>
            <a:r>
              <a:rPr lang="en-US" dirty="0"/>
              <a:t>” is a categorical attribute which had two categories: Low Fat and Regular.</a:t>
            </a:r>
          </a:p>
          <a:p>
            <a:pPr marL="0" indent="0">
              <a:buNone/>
            </a:pPr>
            <a:r>
              <a:rPr lang="en-US" dirty="0"/>
              <a:t> However, the data had Low Fat, low fat, LF, reg and Regular which were then renamed Low Fat and Regular respectively. </a:t>
            </a:r>
          </a:p>
          <a:p>
            <a:pPr marL="0" indent="0">
              <a:buNone/>
            </a:pPr>
            <a:r>
              <a:rPr lang="en-US" dirty="0"/>
              <a:t>Attribute “</a:t>
            </a:r>
            <a:r>
              <a:rPr lang="en-US" dirty="0" err="1"/>
              <a:t>Outlet_Establishment_Year</a:t>
            </a:r>
            <a:r>
              <a:rPr lang="en-US" dirty="0"/>
              <a:t>” did not had much intuitive meaning and hence it was replaced with how old the store is. This might help us determine better sales because if store 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CFEB-D38E-446B-8644-D90E677B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89C2A-5D9E-4D69-844B-91742E556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40" y="1690689"/>
            <a:ext cx="6866785" cy="40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BB112-C7C4-4339-B276-02675083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95400"/>
            <a:ext cx="7181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Data Analysis and  Prediction</vt:lpstr>
      <vt:lpstr>Objectives</vt:lpstr>
      <vt:lpstr>PowerPoint Presentation</vt:lpstr>
      <vt:lpstr>PowerPoint Presentation</vt:lpstr>
      <vt:lpstr>PowerPoint Presentation</vt:lpstr>
      <vt:lpstr>Preprocessing</vt:lpstr>
      <vt:lpstr>PowerPoint Presentation</vt:lpstr>
      <vt:lpstr>Data Visualization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Sales Data Prediciton</dc:title>
  <dc:creator>Tyson</dc:creator>
  <cp:lastModifiedBy>Tyson</cp:lastModifiedBy>
  <cp:revision>11</cp:revision>
  <dcterms:created xsi:type="dcterms:W3CDTF">2020-04-16T18:48:13Z</dcterms:created>
  <dcterms:modified xsi:type="dcterms:W3CDTF">2020-05-09T10:09:16Z</dcterms:modified>
</cp:coreProperties>
</file>