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8" r:id="rId2"/>
    <p:sldMasterId id="2147483832" r:id="rId3"/>
    <p:sldMasterId id="2147483871" r:id="rId4"/>
    <p:sldMasterId id="2147483885" r:id="rId5"/>
  </p:sldMasterIdLst>
  <p:notesMasterIdLst>
    <p:notesMasterId r:id="rId21"/>
  </p:notesMasterIdLst>
  <p:sldIdLst>
    <p:sldId id="257" r:id="rId6"/>
    <p:sldId id="258" r:id="rId7"/>
    <p:sldId id="275" r:id="rId8"/>
    <p:sldId id="283" r:id="rId9"/>
    <p:sldId id="282" r:id="rId10"/>
    <p:sldId id="264" r:id="rId11"/>
    <p:sldId id="271" r:id="rId12"/>
    <p:sldId id="269" r:id="rId13"/>
    <p:sldId id="262" r:id="rId14"/>
    <p:sldId id="266" r:id="rId15"/>
    <p:sldId id="272" r:id="rId16"/>
    <p:sldId id="268" r:id="rId17"/>
    <p:sldId id="273" r:id="rId18"/>
    <p:sldId id="27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94660"/>
  </p:normalViewPr>
  <p:slideViewPr>
    <p:cSldViewPr>
      <p:cViewPr varScale="1">
        <p:scale>
          <a:sx n="83" d="100"/>
          <a:sy n="83" d="100"/>
        </p:scale>
        <p:origin x="15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3877-B341-4533-8B6A-FEC2318345F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4EE06-8F52-49A9-8ED9-4133E1ED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4EE06-8F52-49A9-8ED9-4133E1ED4C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22394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167450" y="2433013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5967876" y="2624389"/>
            <a:ext cx="3176125" cy="4233612"/>
            <a:chOff x="5967875" y="1968291"/>
            <a:chExt cx="3176125" cy="3175209"/>
          </a:xfrm>
        </p:grpSpPr>
        <p:sp>
          <p:nvSpPr>
            <p:cNvPr id="39" name="Google Shape;39;p2"/>
            <p:cNvSpPr/>
            <p:nvPr/>
          </p:nvSpPr>
          <p:spPr>
            <a:xfrm rot="-5400000">
              <a:off x="6005400" y="2005198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8100000">
              <a:off x="7462036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7915777" y="3008359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8100000">
              <a:off x="8369518" y="2554744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8463600" y="21950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85900" y="4441900"/>
            <a:ext cx="55722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1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bg>
      <p:bgPr>
        <a:solidFill>
          <a:srgbClr val="223947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 rot="8100000">
            <a:off x="4757077" y="1006170"/>
            <a:ext cx="3634246" cy="4845661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1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264" name="Google Shape;264;p11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4603050" y="1943533"/>
            <a:ext cx="3942300" cy="21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subTitle" idx="1"/>
          </p:nvPr>
        </p:nvSpPr>
        <p:spPr>
          <a:xfrm>
            <a:off x="5191575" y="3960767"/>
            <a:ext cx="27813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9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2"/>
          <p:cNvPicPr preferRelativeResize="0"/>
          <p:nvPr/>
        </p:nvPicPr>
        <p:blipFill rotWithShape="1">
          <a:blip r:embed="rId2">
            <a:alphaModFix/>
          </a:blip>
          <a:srcRect l="999" t="5697" r="989" b="5697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/>
          <p:nvPr/>
        </p:nvSpPr>
        <p:spPr>
          <a:xfrm rot="-5400000">
            <a:off x="44354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1473450" y="5377633"/>
            <a:ext cx="61971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2239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subTitle" idx="1"/>
          </p:nvPr>
        </p:nvSpPr>
        <p:spPr>
          <a:xfrm>
            <a:off x="7356413" y="2787000"/>
            <a:ext cx="1667100" cy="1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1">
          <p15:clr>
            <a:srgbClr val="FA7B17"/>
          </p15:clr>
        </p15:guide>
        <p15:guide id="2" pos="5059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 rotWithShape="1">
          <a:blip r:embed="rId2">
            <a:alphaModFix/>
          </a:blip>
          <a:srcRect t="4800" b="4791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597775" y="5443025"/>
            <a:ext cx="79485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223947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294" name="Google Shape;294;p14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4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hasCustomPrompt="1"/>
          </p:nvPr>
        </p:nvSpPr>
        <p:spPr>
          <a:xfrm>
            <a:off x="742950" y="1576433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42950" y="4194433"/>
            <a:ext cx="7729500" cy="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4" name="Google Shape;314;p14"/>
          <p:cNvSpPr txBox="1">
            <a:spLocks noGrp="1"/>
          </p:cNvSpPr>
          <p:nvPr>
            <p:ph type="ctrTitle" idx="2"/>
          </p:nvPr>
        </p:nvSpPr>
        <p:spPr>
          <a:xfrm>
            <a:off x="1167450" y="2054327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3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-223425" y="465733"/>
            <a:ext cx="9591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 Abstract Corner">
  <p:cSld name="Foot Abstract Corn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5400000">
            <a:off x="6520625" y="4234949"/>
            <a:ext cx="3009600" cy="22365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8100000">
            <a:off x="7915641" y="5220722"/>
            <a:ext cx="641487" cy="855316"/>
          </a:xfrm>
          <a:prstGeom prst="rect">
            <a:avLst/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8100000">
            <a:off x="8369519" y="4615934"/>
            <a:ext cx="641487" cy="855316"/>
          </a:xfrm>
          <a:prstGeom prst="rect">
            <a:avLst/>
          </a:prstGeom>
          <a:solidFill>
            <a:srgbClr val="BF02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8100000">
            <a:off x="8369506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8100000">
            <a:off x="7462024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7830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68754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-5400000">
            <a:off x="8312275" y="5421588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-5400000">
            <a:off x="8312275" y="4211904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A80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-5400000">
            <a:off x="8614675" y="6328788"/>
            <a:ext cx="604800" cy="4536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Abstract Corner">
  <p:cSld name="Head Abstract Corner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7"/>
          <p:cNvGrpSpPr/>
          <p:nvPr/>
        </p:nvGrpSpPr>
        <p:grpSpPr>
          <a:xfrm>
            <a:off x="0" y="4"/>
            <a:ext cx="2268450" cy="3024096"/>
            <a:chOff x="0" y="3"/>
            <a:chExt cx="2268450" cy="2268072"/>
          </a:xfrm>
        </p:grpSpPr>
        <p:sp>
          <p:nvSpPr>
            <p:cNvPr id="332" name="Google Shape;332;p17"/>
            <p:cNvSpPr/>
            <p:nvPr/>
          </p:nvSpPr>
          <p:spPr>
            <a:xfrm rot="5400000">
              <a:off x="-10150" y="10354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 rot="-2700000">
              <a:off x="586748" y="586475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2700000">
              <a:off x="132870" y="1040066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2700000">
              <a:off x="132883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rot="-2700000">
              <a:off x="1040364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4536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 rot="10800000">
              <a:off x="13612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rot="5400000">
              <a:off x="-226800" y="6804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5400000">
              <a:off x="-226800" y="1587675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5400000">
              <a:off x="0" y="13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Abstract Shapes">
  <p:cSld name="Photo &amp; Abstract Shape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47" name="Google Shape;347;p18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479300" y="817033"/>
            <a:ext cx="35238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bg>
      <p:bgPr>
        <a:solidFill>
          <a:srgbClr val="1F344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367" name="Google Shape;367;p19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9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hasCustomPrompt="1"/>
          </p:nvPr>
        </p:nvSpPr>
        <p:spPr>
          <a:xfrm>
            <a:off x="1100650" y="2807667"/>
            <a:ext cx="69426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Abstract Corners">
  <p:cSld name="Blue Abstract Corner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89" name="Google Shape;389;p20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title" hasCustomPrompt="1"/>
          </p:nvPr>
        </p:nvSpPr>
        <p:spPr>
          <a:xfrm>
            <a:off x="1587750" y="1107451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 idx="2" hasCustomPrompt="1"/>
          </p:nvPr>
        </p:nvSpPr>
        <p:spPr>
          <a:xfrm>
            <a:off x="1587750" y="2718447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20"/>
          <p:cNvSpPr txBox="1">
            <a:spLocks noGrp="1"/>
          </p:cNvSpPr>
          <p:nvPr>
            <p:ph type="title" idx="3" hasCustomPrompt="1"/>
          </p:nvPr>
        </p:nvSpPr>
        <p:spPr>
          <a:xfrm>
            <a:off x="1587750" y="4317413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2519075" y="1898924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2519075" y="353661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2519075" y="515675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Google Shape;59;p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5967875" y="5041901"/>
            <a:ext cx="3185650" cy="1816100"/>
            <a:chOff x="5967875" y="3781425"/>
            <a:chExt cx="3185650" cy="1362075"/>
          </a:xfrm>
        </p:grpSpPr>
        <p:sp>
          <p:nvSpPr>
            <p:cNvPr id="61" name="Google Shape;61;p3"/>
            <p:cNvSpPr/>
            <p:nvPr/>
          </p:nvSpPr>
          <p:spPr>
            <a:xfrm>
              <a:off x="601980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62" name="Google Shape;62;p3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732925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823680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475" y="1803133"/>
            <a:ext cx="50157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None/>
              <a:defRPr b="1">
                <a:solidFill>
                  <a:srgbClr val="22394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1232650" y="3453967"/>
            <a:ext cx="26715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">
  <p:cSld name="Big Abstract Corner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1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415" name="Google Shape;415;p21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6709125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 i="0" u="none" strike="noStrike" cap="none">
                <a:solidFill>
                  <a:srgbClr val="52525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subTitle" idx="1"/>
          </p:nvPr>
        </p:nvSpPr>
        <p:spPr>
          <a:xfrm>
            <a:off x="6277650" y="3875433"/>
            <a:ext cx="2037900" cy="1459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 rot="10800000">
            <a:off x="7863229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">
  <p:cSld name="Big Abstract Corners 1">
    <p:bg>
      <p:bgPr>
        <a:solidFill>
          <a:srgbClr val="1F344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>
            <a:spLocks noGrp="1"/>
          </p:cNvSpPr>
          <p:nvPr>
            <p:ph type="title"/>
          </p:nvPr>
        </p:nvSpPr>
        <p:spPr>
          <a:xfrm>
            <a:off x="3964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1"/>
          </p:nvPr>
        </p:nvSpPr>
        <p:spPr>
          <a:xfrm>
            <a:off x="3964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rot="10800000">
            <a:off x="3964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 1">
  <p:cSld name="Big Abstract Corners 1 1"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2309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2309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 rot="10800000">
            <a:off x="2309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454" name="Google Shape;454;p23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71" name="Google Shape;471;p23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tract Foot">
  <p:cSld name="Abstract Foo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75" name="Google Shape;475;p24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76" name="Google Shape;476;p24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24"/>
          <p:cNvSpPr txBox="1">
            <a:spLocks noGrp="1"/>
          </p:cNvSpPr>
          <p:nvPr>
            <p:ph type="ctrTitle"/>
          </p:nvPr>
        </p:nvSpPr>
        <p:spPr>
          <a:xfrm>
            <a:off x="1829550" y="54369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subTitle" idx="1"/>
          </p:nvPr>
        </p:nvSpPr>
        <p:spPr>
          <a:xfrm>
            <a:off x="3066445" y="58941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1167450" y="637571"/>
            <a:ext cx="6809100" cy="1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None/>
              <a:defRPr sz="24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1785900" y="2316633"/>
            <a:ext cx="5572200" cy="2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5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95" name="Google Shape;495;p2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96" name="Google Shape;496;p2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25"/>
          <p:cNvSpPr txBox="1">
            <a:spLocks noGrp="1"/>
          </p:cNvSpPr>
          <p:nvPr>
            <p:ph type="ctrTitle" idx="2"/>
          </p:nvPr>
        </p:nvSpPr>
        <p:spPr>
          <a:xfrm>
            <a:off x="1829550" y="56156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09650" y="4277932"/>
            <a:ext cx="40794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None/>
              <a:defRPr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09650" y="2112400"/>
            <a:ext cx="6045900" cy="19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549400" y="36792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549400" y="2052333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66600" y="4977096"/>
            <a:ext cx="4810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96859" y="25492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364850" y="930991"/>
            <a:ext cx="35496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subTitle" idx="1"/>
          </p:nvPr>
        </p:nvSpPr>
        <p:spPr>
          <a:xfrm>
            <a:off x="2666700" y="1332033"/>
            <a:ext cx="3705600" cy="27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" y="-11"/>
            <a:ext cx="3176125" cy="4233612"/>
            <a:chOff x="0" y="-9"/>
            <a:chExt cx="3176125" cy="3175209"/>
          </a:xfrm>
        </p:grpSpPr>
        <p:sp>
          <p:nvSpPr>
            <p:cNvPr id="79" name="Google Shape;79;p4"/>
            <p:cNvSpPr/>
            <p:nvPr/>
          </p:nvSpPr>
          <p:spPr>
            <a:xfrm rot="5400000">
              <a:off x="-14100" y="14393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-2700000">
              <a:off x="58687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2700000">
              <a:off x="149422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2700000">
              <a:off x="104047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2700000">
              <a:off x="13299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-2700000">
              <a:off x="58673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2700000">
              <a:off x="13299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2700000">
              <a:off x="13300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2700000">
              <a:off x="104048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2700000">
              <a:off x="194797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10800000">
              <a:off x="453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>
              <a:off x="13613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268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-22667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-22667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5400000">
              <a:off x="-22680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5400000">
              <a:off x="1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10800000">
            <a:off x="2911900" y="4373784"/>
            <a:ext cx="687900" cy="4572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subTitle" idx="2"/>
          </p:nvPr>
        </p:nvSpPr>
        <p:spPr>
          <a:xfrm>
            <a:off x="2666700" y="4741083"/>
            <a:ext cx="45306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i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5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845495" y="4335323"/>
            <a:ext cx="29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1438619" y="4554872"/>
            <a:ext cx="26562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5004200" y="4557485"/>
            <a:ext cx="2656200" cy="2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/>
          <p:nvPr/>
        </p:nvSpPr>
        <p:spPr>
          <a:xfrm>
            <a:off x="1331069" y="4016767"/>
            <a:ext cx="2871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331069" y="4335323"/>
            <a:ext cx="28713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93852" y="971300"/>
            <a:ext cx="71805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67500" y="1504596"/>
            <a:ext cx="3858900" cy="25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381181" y="4174188"/>
            <a:ext cx="38445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91300" y="890400"/>
            <a:ext cx="42768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93850" y="37364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7109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693850" y="25780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693850" y="976367"/>
            <a:ext cx="828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799375" y="1373233"/>
            <a:ext cx="75453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799500" y="3898167"/>
            <a:ext cx="75453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1pPr>
            <a:lvl2pPr marL="914400" lvl="1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2pPr>
            <a:lvl3pPr marL="1371600" lvl="2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3pPr>
            <a:lvl4pPr marL="1828800" lvl="3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4pPr>
            <a:lvl5pPr marL="2286000" lvl="4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5pPr>
            <a:lvl6pPr marL="2743200" lvl="5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6pPr>
            <a:lvl7pPr marL="3200400" lvl="6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7pPr>
            <a:lvl8pPr marL="3657600" lvl="7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8pPr>
            <a:lvl9pPr marL="4114800" lvl="8" indent="-3365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 and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93850" y="1829333"/>
            <a:ext cx="7474200" cy="4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5800" y="2429120"/>
            <a:ext cx="7738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2678400" y="4123581"/>
            <a:ext cx="37872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10800000">
            <a:off x="9525" y="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>
            <a:off x="0" y="1"/>
            <a:ext cx="3185650" cy="1816100"/>
            <a:chOff x="0" y="3781425"/>
            <a:chExt cx="3185650" cy="1362075"/>
          </a:xfrm>
        </p:grpSpPr>
        <p:sp>
          <p:nvSpPr>
            <p:cNvPr id="102" name="Google Shape;102;p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103" name="Google Shape;103;p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ctrTitle"/>
          </p:nvPr>
        </p:nvSpPr>
        <p:spPr>
          <a:xfrm>
            <a:off x="1829550" y="3950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3066445" y="8522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2"/>
          </p:nvPr>
        </p:nvSpPr>
        <p:spPr>
          <a:xfrm>
            <a:off x="2491800" y="29762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3"/>
          </p:nvPr>
        </p:nvSpPr>
        <p:spPr>
          <a:xfrm>
            <a:off x="2484175" y="3776251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idx="4"/>
          </p:nvPr>
        </p:nvSpPr>
        <p:spPr>
          <a:xfrm>
            <a:off x="2491800" y="45608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1336451" y="345775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 idx="6" hasCustomPrompt="1"/>
          </p:nvPr>
        </p:nvSpPr>
        <p:spPr>
          <a:xfrm>
            <a:off x="1336451" y="26360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 idx="7" hasCustomPrompt="1"/>
          </p:nvPr>
        </p:nvSpPr>
        <p:spPr>
          <a:xfrm>
            <a:off x="1336451" y="422066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8"/>
          </p:nvPr>
        </p:nvSpPr>
        <p:spPr>
          <a:xfrm>
            <a:off x="2491800" y="53454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9" hasCustomPrompt="1"/>
          </p:nvPr>
        </p:nvSpPr>
        <p:spPr>
          <a:xfrm>
            <a:off x="1336451" y="50052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5" name="Google Shape;125;p5"/>
          <p:cNvSpPr/>
          <p:nvPr/>
        </p:nvSpPr>
        <p:spPr>
          <a:xfrm rot="5400000">
            <a:off x="1098850" y="3139105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5400000">
            <a:off x="1098850" y="3926011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5400000">
            <a:off x="1098850" y="4712967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1098850" y="5499888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3706825" y="1957133"/>
            <a:ext cx="4290900" cy="2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aleway Thin"/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656925" y="4817667"/>
            <a:ext cx="3340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447801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1677001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 hasCustomPrompt="1"/>
          </p:nvPr>
        </p:nvSpPr>
        <p:spPr>
          <a:xfrm>
            <a:off x="1677001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6"/>
          <p:cNvSpPr txBox="1">
            <a:spLocks noGrp="1"/>
          </p:cNvSpPr>
          <p:nvPr>
            <p:ph type="title" idx="3"/>
          </p:nvPr>
        </p:nvSpPr>
        <p:spPr>
          <a:xfrm>
            <a:off x="4819803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ubTitle" idx="4"/>
          </p:nvPr>
        </p:nvSpPr>
        <p:spPr>
          <a:xfrm>
            <a:off x="5049003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title" idx="5" hasCustomPrompt="1"/>
          </p:nvPr>
        </p:nvSpPr>
        <p:spPr>
          <a:xfrm>
            <a:off x="5049003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6"/>
          </p:nvPr>
        </p:nvSpPr>
        <p:spPr>
          <a:xfrm>
            <a:off x="1447801" y="4902533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7"/>
          </p:nvPr>
        </p:nvSpPr>
        <p:spPr>
          <a:xfrm>
            <a:off x="1677001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 idx="8" hasCustomPrompt="1"/>
          </p:nvPr>
        </p:nvSpPr>
        <p:spPr>
          <a:xfrm>
            <a:off x="1677001" y="4161745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9"/>
          </p:nvPr>
        </p:nvSpPr>
        <p:spPr>
          <a:xfrm>
            <a:off x="4819803" y="4902539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3"/>
          </p:nvPr>
        </p:nvSpPr>
        <p:spPr>
          <a:xfrm>
            <a:off x="5049003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14" hasCustomPrompt="1"/>
          </p:nvPr>
        </p:nvSpPr>
        <p:spPr>
          <a:xfrm>
            <a:off x="5049003" y="4154813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ctrTitle" idx="15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20950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23557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54832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2355750" y="4920080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5483250" y="4909092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52225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7"/>
          </p:nvPr>
        </p:nvSpPr>
        <p:spPr>
          <a:xfrm>
            <a:off x="20950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8"/>
          </p:nvPr>
        </p:nvSpPr>
        <p:spPr>
          <a:xfrm>
            <a:off x="52225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340815" y="4311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5952785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3668467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4"/>
          </p:nvPr>
        </p:nvSpPr>
        <p:spPr>
          <a:xfrm>
            <a:off x="141011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737767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6"/>
          </p:nvPr>
        </p:nvSpPr>
        <p:spPr>
          <a:xfrm>
            <a:off x="602208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87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498500" y="42700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498495" y="40069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4498500" y="19361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693850" y="30048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4518375" y="22226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129525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6360650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937625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6360658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143285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2"/>
          </p:nvPr>
        </p:nvSpPr>
        <p:spPr>
          <a:xfrm>
            <a:off x="1340815" y="4819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5952785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>
            <a:off x="3668467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134081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>
            <a:off x="595278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7"/>
          </p:nvPr>
        </p:nvSpPr>
        <p:spPr>
          <a:xfrm>
            <a:off x="3646800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693853" y="9713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373620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9"/>
          </p:nvPr>
        </p:nvSpPr>
        <p:spPr>
          <a:xfrm>
            <a:off x="6042185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3"/>
          </p:nvPr>
        </p:nvSpPr>
        <p:spPr>
          <a:xfrm>
            <a:off x="144030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4"/>
          </p:nvPr>
        </p:nvSpPr>
        <p:spPr>
          <a:xfrm>
            <a:off x="374365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5"/>
          </p:nvPr>
        </p:nvSpPr>
        <p:spPr>
          <a:xfrm>
            <a:off x="6049641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69250" y="2459800"/>
            <a:ext cx="7405500" cy="1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771900" y="24079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 hasCustomPrompt="1"/>
          </p:nvPr>
        </p:nvSpPr>
        <p:spPr>
          <a:xfrm>
            <a:off x="1596900" y="2788933"/>
            <a:ext cx="2327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3771900" y="3705800"/>
            <a:ext cx="3467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 and three columns">
  <p:cSld name="Three numbers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subTitle" idx="1"/>
          </p:nvPr>
        </p:nvSpPr>
        <p:spPr>
          <a:xfrm>
            <a:off x="653699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2"/>
          </p:nvPr>
        </p:nvSpPr>
        <p:spPr>
          <a:xfrm>
            <a:off x="3439674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3"/>
          </p:nvPr>
        </p:nvSpPr>
        <p:spPr>
          <a:xfrm>
            <a:off x="6203701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hasCustomPrompt="1"/>
          </p:nvPr>
        </p:nvSpPr>
        <p:spPr>
          <a:xfrm>
            <a:off x="588299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4004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rot="5400000">
            <a:off x="-21466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3419300" y="868667"/>
            <a:ext cx="4984500" cy="1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3680900" y="2881633"/>
            <a:ext cx="4722900" cy="2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693853" y="1001247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988150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4791075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5308275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3"/>
          </p:nvPr>
        </p:nvSpPr>
        <p:spPr>
          <a:xfrm>
            <a:off x="1505350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4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subTitle" idx="1"/>
          </p:nvPr>
        </p:nvSpPr>
        <p:spPr>
          <a:xfrm>
            <a:off x="5368850" y="2555600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ctrTitle"/>
          </p:nvPr>
        </p:nvSpPr>
        <p:spPr>
          <a:xfrm>
            <a:off x="5361700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321885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055185" y="2546031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2">
  <p:cSld name="Big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subTitle" idx="1"/>
          </p:nvPr>
        </p:nvSpPr>
        <p:spPr>
          <a:xfrm>
            <a:off x="5493275" y="3929200"/>
            <a:ext cx="2835000" cy="2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815725" y="140300"/>
            <a:ext cx="60555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4641775" y="4666716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ubTitle" idx="2"/>
          </p:nvPr>
        </p:nvSpPr>
        <p:spPr>
          <a:xfrm>
            <a:off x="4641775" y="2974405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ubTitle" idx="3"/>
          </p:nvPr>
        </p:nvSpPr>
        <p:spPr>
          <a:xfrm>
            <a:off x="4641775" y="1341143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696859" y="27524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794925" y="1726700"/>
            <a:ext cx="35433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-450" y="-11"/>
            <a:ext cx="3176125" cy="4233612"/>
            <a:chOff x="-450" y="-9"/>
            <a:chExt cx="3176125" cy="3175209"/>
          </a:xfrm>
        </p:grpSpPr>
        <p:sp>
          <p:nvSpPr>
            <p:cNvPr id="137" name="Google Shape;137;p7"/>
            <p:cNvSpPr/>
            <p:nvPr/>
          </p:nvSpPr>
          <p:spPr>
            <a:xfrm rot="5400000">
              <a:off x="-14550" y="14393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5400000">
              <a:off x="-2272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-2700000">
              <a:off x="586423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2700000">
              <a:off x="1493779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-2700000">
              <a:off x="1040026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-2700000">
              <a:off x="132545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2700000">
              <a:off x="586286" y="1493644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-2700000">
              <a:off x="132545" y="1947259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-2700000">
              <a:off x="132558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-2700000">
              <a:off x="1040039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2700000">
              <a:off x="1947520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453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rot="10800000">
              <a:off x="1360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rot="10800000">
              <a:off x="22684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-2271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5400000">
              <a:off x="-2271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5400000">
              <a:off x="-325" y="0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16854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2"/>
          </p:nvPr>
        </p:nvSpPr>
        <p:spPr>
          <a:xfrm>
            <a:off x="48015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3"/>
          </p:nvPr>
        </p:nvSpPr>
        <p:spPr>
          <a:xfrm>
            <a:off x="16854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4"/>
          </p:nvPr>
        </p:nvSpPr>
        <p:spPr>
          <a:xfrm>
            <a:off x="48015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2920950" y="4524305"/>
            <a:ext cx="3302100" cy="1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35"/>
          <p:cNvSpPr txBox="1">
            <a:spLocks noGrp="1"/>
          </p:cNvSpPr>
          <p:nvPr>
            <p:ph type="ctrTitle"/>
          </p:nvPr>
        </p:nvSpPr>
        <p:spPr>
          <a:xfrm>
            <a:off x="877650" y="12761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ubTitle" idx="1"/>
          </p:nvPr>
        </p:nvSpPr>
        <p:spPr>
          <a:xfrm>
            <a:off x="3010650" y="2302333"/>
            <a:ext cx="3122700" cy="2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9A65-51C0-4A73-BAD1-624085201149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grpSp>
        <p:nvGrpSpPr>
          <p:cNvPr id="160" name="Google Shape;160;p8"/>
          <p:cNvGrpSpPr/>
          <p:nvPr/>
        </p:nvGrpSpPr>
        <p:grpSpPr>
          <a:xfrm>
            <a:off x="-25" y="-12"/>
            <a:ext cx="2268450" cy="3024096"/>
            <a:chOff x="-25" y="-9"/>
            <a:chExt cx="2268450" cy="2268072"/>
          </a:xfrm>
        </p:grpSpPr>
        <p:sp>
          <p:nvSpPr>
            <p:cNvPr id="161" name="Google Shape;161;p8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172" name="Google Shape;172;p8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879075" y="3581223"/>
            <a:ext cx="21390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subTitle" idx="2"/>
          </p:nvPr>
        </p:nvSpPr>
        <p:spPr>
          <a:xfrm>
            <a:off x="3343350" y="3581123"/>
            <a:ext cx="22386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3"/>
          </p:nvPr>
        </p:nvSpPr>
        <p:spPr>
          <a:xfrm>
            <a:off x="5911650" y="3581133"/>
            <a:ext cx="22683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rot="5400000">
            <a:off x="358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5400000">
            <a:off x="2829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5400000">
            <a:off x="5393091" y="3642649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subTitle" idx="4"/>
          </p:nvPr>
        </p:nvSpPr>
        <p:spPr>
          <a:xfrm>
            <a:off x="879075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ubTitle" idx="5"/>
          </p:nvPr>
        </p:nvSpPr>
        <p:spPr>
          <a:xfrm>
            <a:off x="3339324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ubTitle" idx="6"/>
          </p:nvPr>
        </p:nvSpPr>
        <p:spPr>
          <a:xfrm>
            <a:off x="5922949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7">
          <p15:clr>
            <a:srgbClr val="FA7B17"/>
          </p15:clr>
        </p15:guide>
        <p15:guide id="2" orient="horz" pos="2154">
          <p15:clr>
            <a:srgbClr val="FA7B17"/>
          </p15:clr>
        </p15:guide>
        <p15:guide id="3" orient="horz" pos="2352">
          <p15:clr>
            <a:srgbClr val="FA7B17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Thursday, June 24,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Thursday, June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94" name="Google Shape;194;p9"/>
          <p:cNvSpPr/>
          <p:nvPr/>
        </p:nvSpPr>
        <p:spPr>
          <a:xfrm rot="5400000">
            <a:off x="551254" y="28641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5400000">
            <a:off x="2997354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5400000">
            <a:off x="526379" y="45626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5400000">
            <a:off x="2997354" y="4566495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5400000">
            <a:off x="5481504" y="45665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rot="5400000">
            <a:off x="5481466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351712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2"/>
          </p:nvPr>
        </p:nvSpPr>
        <p:spPr>
          <a:xfrm>
            <a:off x="600577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3"/>
          </p:nvPr>
        </p:nvSpPr>
        <p:spPr>
          <a:xfrm>
            <a:off x="351712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ubTitle" idx="4"/>
          </p:nvPr>
        </p:nvSpPr>
        <p:spPr>
          <a:xfrm>
            <a:off x="600577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05" name="Google Shape;205;p9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16" name="Google Shape;216;p9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 txBox="1">
            <a:spLocks noGrp="1"/>
          </p:cNvSpPr>
          <p:nvPr>
            <p:ph type="subTitle" idx="5"/>
          </p:nvPr>
        </p:nvSpPr>
        <p:spPr>
          <a:xfrm>
            <a:off x="1041581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ubTitle" idx="6"/>
          </p:nvPr>
        </p:nvSpPr>
        <p:spPr>
          <a:xfrm>
            <a:off x="1041581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ubTitle" idx="7"/>
          </p:nvPr>
        </p:nvSpPr>
        <p:spPr>
          <a:xfrm>
            <a:off x="1041575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8"/>
          </p:nvPr>
        </p:nvSpPr>
        <p:spPr>
          <a:xfrm>
            <a:off x="350181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ubTitle" idx="9"/>
          </p:nvPr>
        </p:nvSpPr>
        <p:spPr>
          <a:xfrm>
            <a:off x="600576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3"/>
          </p:nvPr>
        </p:nvSpPr>
        <p:spPr>
          <a:xfrm>
            <a:off x="1041575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4"/>
          </p:nvPr>
        </p:nvSpPr>
        <p:spPr>
          <a:xfrm>
            <a:off x="350181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5"/>
          </p:nvPr>
        </p:nvSpPr>
        <p:spPr>
          <a:xfrm>
            <a:off x="600576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37">
          <p15:clr>
            <a:srgbClr val="FA7B17"/>
          </p15:clr>
        </p15:guide>
        <p15:guide id="2" orient="horz" pos="1644">
          <p15:clr>
            <a:srgbClr val="FA7B17"/>
          </p15:clr>
        </p15:guide>
        <p15:guide id="3" pos="907">
          <p15:clr>
            <a:srgbClr val="FA7B17"/>
          </p15:clr>
        </p15:guide>
        <p15:guide id="4" orient="horz" pos="243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Diseño personalizado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37" name="Google Shape;237;p10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48" name="Google Shape;248;p10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 sz="3600" b="1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 Thin"/>
              <a:buNone/>
              <a:defRPr sz="2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6/24/2021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github.com/gaurikhanna1711/Employee-Management-System" TargetMode="External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10668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NIELIT SUMMER INTERN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9164782" cy="50292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000" b="1" dirty="0">
                <a:latin typeface="Malgun Gothic" pitchFamily="34" charset="-127"/>
                <a:ea typeface="Malgun Gothic" pitchFamily="34" charset="-127"/>
              </a:rPr>
              <a:t>                                   </a:t>
            </a:r>
          </a:p>
          <a:p>
            <a:pPr marL="18288" indent="0">
              <a:buNone/>
            </a:pPr>
            <a:endParaRPr lang="en-US" sz="2000" b="1" u="sng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COURSE: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WEB APPLICATION DEVELOPMENT USING APACHE, MYSQL AND PHP   	</a:t>
            </a:r>
          </a:p>
          <a:p>
            <a:pPr marL="18288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NAME: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Gauri Khanna</a:t>
            </a:r>
          </a:p>
          <a:p>
            <a:pPr marL="18288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PROJECT NAME: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Employee Management System</a:t>
            </a:r>
          </a:p>
          <a:p>
            <a:pPr marL="18288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								</a:t>
            </a:r>
            <a:endParaRPr lang="en-US" sz="20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543800" cy="9144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VIEW</a:t>
            </a:r>
            <a:r>
              <a:rPr lang="en-US" sz="32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DETAILS</a:t>
            </a:r>
            <a:endParaRPr lang="en-US" sz="2800" b="1" dirty="0">
              <a:solidFill>
                <a:schemeClr val="bg1"/>
              </a:solidFill>
              <a:effectLst/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EF404-1EA7-46AC-943B-623C54283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400"/>
            <a:ext cx="6730683" cy="3636963"/>
          </a:xfrm>
        </p:spPr>
      </p:pic>
    </p:spTree>
    <p:extLst>
      <p:ext uri="{BB962C8B-B14F-4D97-AF65-F5344CB8AC3E}">
        <p14:creationId xmlns:p14="http://schemas.microsoft.com/office/powerpoint/2010/main" val="115320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52" y="228600"/>
            <a:ext cx="8608631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UPDATE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6C0448-C6A5-4EB7-8369-EC50E5E0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5" y="2209800"/>
            <a:ext cx="7511550" cy="4178300"/>
          </a:xfrm>
        </p:spPr>
      </p:pic>
    </p:spTree>
    <p:extLst>
      <p:ext uri="{BB962C8B-B14F-4D97-AF65-F5344CB8AC3E}">
        <p14:creationId xmlns:p14="http://schemas.microsoft.com/office/powerpoint/2010/main" val="186854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100" y="533400"/>
            <a:ext cx="7543800" cy="9144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REMOVE DETAILS </a:t>
            </a:r>
            <a:endParaRPr lang="en-US" sz="28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0164" y="2209800"/>
            <a:ext cx="8839200" cy="44196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400" b="1" dirty="0">
                <a:effectLst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effectLst/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D9D24-5C67-49ED-98FF-846ACB57F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27097"/>
            <a:ext cx="4572000" cy="46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4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45473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DATABASE INSERTED VALUES: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991600" cy="4959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</a:t>
            </a:r>
          </a:p>
          <a:p>
            <a:pPr>
              <a:buFont typeface="Wingdings" pitchFamily="2" charset="2"/>
              <a:buChar char="Ø"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CD350-E13F-42EE-80FC-3C89D6900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" b="12592"/>
          <a:stretch/>
        </p:blipFill>
        <p:spPr>
          <a:xfrm>
            <a:off x="0" y="23622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2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PROJECT FILES: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0"/>
            <a:ext cx="121158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   </a:t>
            </a:r>
            <a:endParaRPr lang="en-US" sz="2400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11916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https://github.com/gaurikhanna1711/Employee-Management-System</a:t>
            </a:r>
            <a:r>
              <a:rPr lang="en-US" dirty="0"/>
              <a:t>(SOURCE CODE FOR THESE FILES)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24299-95E3-4018-AA9A-FF6E1FF0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981200"/>
            <a:ext cx="325482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7915931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Malgun Gothic" pitchFamily="34" charset="-127"/>
                <a:ea typeface="Malgun Gothic" pitchFamily="34" charset="-127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342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9296400" cy="914400"/>
          </a:xfrm>
        </p:spPr>
        <p:txBody>
          <a:bodyPr>
            <a:normAutofit fontScale="90000"/>
          </a:bodyPr>
          <a:lstStyle/>
          <a:p>
            <a:br>
              <a:rPr lang="en-US" sz="2800" b="1" u="sng" dirty="0">
                <a:effectLst/>
              </a:rPr>
            </a:br>
            <a:br>
              <a:rPr lang="en-US" sz="2800" b="1" u="sng" dirty="0">
                <a:effectLst/>
              </a:rPr>
            </a:br>
            <a:br>
              <a:rPr lang="en-US" sz="3100" u="sng" dirty="0">
                <a:latin typeface="Malgun Gothic" pitchFamily="34" charset="-127"/>
                <a:ea typeface="Malgun Gothic" pitchFamily="34" charset="-127"/>
              </a:rPr>
            </a:br>
            <a:br>
              <a:rPr lang="en-US" sz="3100" b="1" dirty="0">
                <a:solidFill>
                  <a:schemeClr val="tx1"/>
                </a:solidFill>
                <a:effectLst/>
                <a:latin typeface="Malgun Gothic" pitchFamily="34" charset="-127"/>
                <a:ea typeface="Malgun Gothic" pitchFamily="34" charset="-127"/>
              </a:rPr>
            </a:br>
            <a:br>
              <a:rPr lang="en-US" sz="31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</a:br>
            <a:br>
              <a:rPr lang="en-US" sz="3100" b="1" dirty="0">
                <a:solidFill>
                  <a:schemeClr val="tx1"/>
                </a:solidFill>
                <a:effectLst/>
                <a:latin typeface="Malgun Gothic" pitchFamily="34" charset="-127"/>
                <a:ea typeface="Malgun Gothic" pitchFamily="34" charset="-127"/>
              </a:rPr>
            </a:br>
            <a:r>
              <a:rPr lang="en-US" sz="36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CODE EDITOR AND LANGUAGES USED</a:t>
            </a:r>
            <a:r>
              <a:rPr lang="en-US" sz="36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600" b="1" u="sng" dirty="0">
                <a:solidFill>
                  <a:schemeClr val="bg1"/>
                </a:solidFill>
                <a:effectLst/>
              </a:rPr>
              <a:t>: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   </a:t>
            </a:r>
            <a:endParaRPr lang="en-US" sz="36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Language Used -  Java Core 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Concept Used - Swing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IDE Used - NetBeans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Database Used - MySQL</a:t>
            </a:r>
            <a:endParaRPr lang="en-US" sz="36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838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5344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It has many features like:-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Home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Login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Add Employee Details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Employee Information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Remove, Add and Update</a:t>
            </a:r>
          </a:p>
          <a:p>
            <a:pPr marL="0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53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2209800"/>
            <a:ext cx="8991600" cy="44833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Employee Management System is a distributed application, developed to maintain the details of employees working in any organization.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It maintains the information about the personal details of their employees, also the details about the payroll system which enable to generate the pay slip.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application is actually a suite of applications developed using Java.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991600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Malgun Gothic" pitchFamily="34" charset="-127"/>
                <a:ea typeface="Malgun Gothic" pitchFamily="34" charset="-127"/>
              </a:rPr>
              <a:t>SCREENSHOTS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87558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-304800"/>
            <a:ext cx="7543800" cy="9144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HOME PAGE :</a:t>
            </a:r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(HEADER AND BODY)</a:t>
            </a:r>
            <a:endParaRPr lang="en-US" sz="32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819400"/>
            <a:ext cx="83058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effectLst/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endParaRPr lang="en-US" sz="2400" b="1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B9EBE-E1ED-45F8-8CA7-4B8ABB4A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220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72550"/>
            <a:ext cx="7928999" cy="9704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LOGIN PAGE</a:t>
            </a:r>
            <a:endParaRPr lang="en-US" sz="3200" u="sng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8392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58227-CEA4-4568-90D5-D66E479C2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782454"/>
            <a:ext cx="7405925" cy="369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1100" y="152400"/>
            <a:ext cx="7543800" cy="9144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EMPLOYEE DETAILS</a:t>
            </a:r>
            <a:endParaRPr lang="en-US" sz="3200" b="1" u="sng" dirty="0">
              <a:solidFill>
                <a:schemeClr val="bg1"/>
              </a:solidFill>
              <a:effectLst/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A1E05D-D680-47A0-9080-3D04F212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46" y="2222500"/>
            <a:ext cx="5069109" cy="3636963"/>
          </a:xfrm>
        </p:spPr>
      </p:pic>
    </p:spTree>
    <p:extLst>
      <p:ext uri="{BB962C8B-B14F-4D97-AF65-F5344CB8AC3E}">
        <p14:creationId xmlns:p14="http://schemas.microsoft.com/office/powerpoint/2010/main" val="36011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7543800" cy="91440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ADD EMPLOYEE:</a:t>
            </a:r>
            <a:endParaRPr lang="en-US" sz="2800" b="1" u="sng" dirty="0">
              <a:solidFill>
                <a:schemeClr val="bg1"/>
              </a:solidFill>
              <a:effectLst/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5AE05C-1998-4EA3-A954-CDB647D6E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524000"/>
            <a:ext cx="6477000" cy="5055096"/>
          </a:xfrm>
        </p:spPr>
      </p:pic>
    </p:spTree>
    <p:extLst>
      <p:ext uri="{BB962C8B-B14F-4D97-AF65-F5344CB8AC3E}">
        <p14:creationId xmlns:p14="http://schemas.microsoft.com/office/powerpoint/2010/main" val="4243429758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theme/theme1.xml><?xml version="1.0" encoding="utf-8"?>
<a:theme xmlns:a="http://schemas.openxmlformats.org/drawingml/2006/main" name="Modern Busin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dly Presentation by Slidesgo">
  <a:themeElements>
    <a:clrScheme name="Simple Light">
      <a:dk1>
        <a:srgbClr val="F8005C"/>
      </a:dk1>
      <a:lt1>
        <a:srgbClr val="FFFFFF"/>
      </a:lt1>
      <a:dk2>
        <a:srgbClr val="FF7063"/>
      </a:dk2>
      <a:lt2>
        <a:srgbClr val="311445"/>
      </a:lt2>
      <a:accent1>
        <a:srgbClr val="F8005C"/>
      </a:accent1>
      <a:accent2>
        <a:srgbClr val="FFFFFF"/>
      </a:accent2>
      <a:accent3>
        <a:srgbClr val="FF7063"/>
      </a:accent3>
      <a:accent4>
        <a:srgbClr val="311445"/>
      </a:accent4>
      <a:accent5>
        <a:srgbClr val="F8005C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Business by Slidesgo</Template>
  <TotalTime>1759</TotalTime>
  <Words>157</Words>
  <Application>Microsoft Office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7" baseType="lpstr">
      <vt:lpstr>Malgun Gothic</vt:lpstr>
      <vt:lpstr>Arial</vt:lpstr>
      <vt:lpstr>Arvo</vt:lpstr>
      <vt:lpstr>Calibri</vt:lpstr>
      <vt:lpstr>Century Gothic</vt:lpstr>
      <vt:lpstr>Comfortaa</vt:lpstr>
      <vt:lpstr>Didact Gothic</vt:lpstr>
      <vt:lpstr>EB Garamond</vt:lpstr>
      <vt:lpstr>Maven Pro</vt:lpstr>
      <vt:lpstr>Montserrat ExtraBold</vt:lpstr>
      <vt:lpstr>Proxima Nova</vt:lpstr>
      <vt:lpstr>Proxima Nova Semibold</vt:lpstr>
      <vt:lpstr>Raleway</vt:lpstr>
      <vt:lpstr>Raleway Thin</vt:lpstr>
      <vt:lpstr>Staatliches</vt:lpstr>
      <vt:lpstr>Wingdings</vt:lpstr>
      <vt:lpstr>Wingdings 2</vt:lpstr>
      <vt:lpstr>Modern Business</vt:lpstr>
      <vt:lpstr>SlidesGo Final Pages</vt:lpstr>
      <vt:lpstr>Redly Presentation by Slidesgo</vt:lpstr>
      <vt:lpstr>1_Slidesgo Final Pages</vt:lpstr>
      <vt:lpstr>Quotable</vt:lpstr>
      <vt:lpstr>NIELIT SUMMER INTERN 2021</vt:lpstr>
      <vt:lpstr>      CODE EDITOR AND LANGUAGES USED :   </vt:lpstr>
      <vt:lpstr>FEATURES:</vt:lpstr>
      <vt:lpstr>DESCRIPTION:</vt:lpstr>
      <vt:lpstr>PowerPoint Presentation</vt:lpstr>
      <vt:lpstr>HOME PAGE : (HEADER AND BODY)</vt:lpstr>
      <vt:lpstr>LOGIN PAGE</vt:lpstr>
      <vt:lpstr>EMPLOYEE DETAILS</vt:lpstr>
      <vt:lpstr>ADD EMPLOYEE:</vt:lpstr>
      <vt:lpstr>VIEW DETAILS</vt:lpstr>
      <vt:lpstr>UPDATE DETAILS</vt:lpstr>
      <vt:lpstr>REMOVE DETAILS </vt:lpstr>
      <vt:lpstr>DATABASE INSERTED VALUES:</vt:lpstr>
      <vt:lpstr>PROJECT FILES: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Akash Tyagi</cp:lastModifiedBy>
  <cp:revision>110</cp:revision>
  <dcterms:created xsi:type="dcterms:W3CDTF">2020-12-03T01:40:19Z</dcterms:created>
  <dcterms:modified xsi:type="dcterms:W3CDTF">2021-06-24T12:40:46Z</dcterms:modified>
</cp:coreProperties>
</file>