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D208-E0AB-40DA-84C7-B820196A015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28647-5485-45DA-B374-13DE9894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28647-5485-45DA-B374-13DE98946D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F0AD-6074-BF08-4A68-A22A6B98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CE24D-076F-EED8-6ECA-97DA6F6F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AC54-6024-AACD-C7F4-7E129829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FFE3-5444-45A2-F8EE-0EABA2E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0561-4A00-7D0E-10E6-326A0BF7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8BD-B1A3-8016-035D-CE4655A4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F5C6D-59A6-BD9F-071B-E4D023E8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C10C-80CE-73B8-A01D-1E07D6E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A4E5-DDF3-9604-D59A-9218E4C6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5449-5698-CC6D-6563-3198BCA4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DE347-6D52-EE22-1EF1-70F48DB08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B50E-9713-8711-DFE1-AD4ACD02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6D2E-1708-9DCE-D944-7E1CD7D8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D22F-EF22-B3DA-C947-5136A749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E0D3-3410-B1A9-9895-3AAA2016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AAB-F25D-74DE-AF1A-4F0BB71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E174-5FA1-779D-B97F-A8BDC050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BF6-EE7D-443D-BE66-62DFA20E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E54D-8623-1F23-A91E-5D3C868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8F66-9FD1-A266-0761-F1A722D4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875-8920-21B4-7C5F-B155284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BAE1-9B09-FF52-348F-18D186DA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B9DD-828D-8CA2-854D-B6F66221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D6F6-3394-CF08-5581-E6ED5FA7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F728-9132-5B5F-E86E-7B8A2907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4E4-86EB-683F-F472-6974887C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197F-897F-2ACD-F870-EC842B61F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15F05-701C-F979-975E-388B72EE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5C3F-989C-80B1-F06E-A2DA481D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6E02-F467-332A-8CE1-BE31ED12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E698-5324-9E24-5491-E94AA4FD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C8E6-C0AC-5E47-6106-224B1323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F156-2036-4238-AFE5-3EEA74B6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40C48-4BB9-B089-672D-FF59C8A27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B368-2FF6-CB65-C86D-402E7EBD1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24D27-9ADD-ED96-E286-2CBE50A77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E52E-DBB8-6837-DEA7-9233B9B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7592A-9207-6401-C0A4-8DD16817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2109A-449C-AB93-DE86-5448EA2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F7D1-0A04-6519-C397-7AACBA7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8AEF5-FD9A-266A-5CBB-13798D7C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E3E3-2F89-87D4-FFA9-FF341447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F4FF4-F92F-3AEE-2905-E08C78C4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19DB-975E-6504-204F-DCE83438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18F73-32A9-14F8-9A0B-50B19281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9D34-FC51-930A-182E-8EEAED23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307F-589B-D9D7-ECCD-669EEDDF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6FA4-0152-52C3-5C7B-C1885A6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FDC73-FB14-C7D0-214A-D024FB17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0362-0BD9-EA91-41F8-8BB4A87F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9E10C-6ABA-9085-487B-6E70A2C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6AB9-F4D7-1045-809B-347DFF2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98A-8A38-F663-8C56-D1070ABE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72B9-572B-E4D8-3F2C-8829422B8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56E6-62FC-BE03-AC1C-F680A01A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2BB58-86EE-76B0-FAF6-08AFF87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676A-2444-6750-CCEC-3E6ADEA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9A36-07CB-99CA-9035-8D6D1487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8F03-D7EB-4E2D-49AB-DE58B559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3D2C-726F-5ABE-614F-4F70357F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BD97-1F80-ED49-A849-FA0877F5D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A327-FDEB-4C9D-8659-5BE57C30277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ABB0-BCCB-D257-5925-562B9E46C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C7A5-AB79-F828-6523-7495AF14D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8718-A421-4239-911A-98266FC2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32AD-DFC6-0C5A-0A97-0D3665772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Prediction for </a:t>
            </a:r>
            <a:r>
              <a:rPr lang="en-US" dirty="0" err="1"/>
              <a:t>ConnectSphere</a:t>
            </a:r>
            <a:r>
              <a:rPr lang="en-US" dirty="0"/>
              <a:t> Telecom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5A085-E7CE-6BF6-8B0E-498C7CAA6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Internship Project - YBI Foundation</a:t>
            </a:r>
          </a:p>
          <a:p>
            <a:r>
              <a:rPr lang="en-US" dirty="0"/>
              <a:t>Gauri Prashant </a:t>
            </a:r>
            <a:r>
              <a:rPr lang="en-US" dirty="0" err="1"/>
              <a:t>Mathankar</a:t>
            </a:r>
            <a:endParaRPr lang="en-US" dirty="0"/>
          </a:p>
          <a:p>
            <a:r>
              <a:rPr lang="en-US" dirty="0"/>
              <a:t>29 August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3867-01FA-96F7-AD48-43C3D065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1498-AF7C-486D-E873-C4B061A3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ConnectSphere</a:t>
            </a:r>
            <a:r>
              <a:rPr lang="en-US" dirty="0"/>
              <a:t> Telecom wants to </a:t>
            </a:r>
            <a:r>
              <a:rPr lang="en-US" b="1" dirty="0"/>
              <a:t>reduce customer churn</a:t>
            </a:r>
          </a:p>
          <a:p>
            <a:endParaRPr lang="en-US" dirty="0"/>
          </a:p>
          <a:p>
            <a:r>
              <a:rPr lang="en-US" dirty="0"/>
              <a:t>Customer loss affects </a:t>
            </a:r>
            <a:r>
              <a:rPr lang="en-US" b="1" dirty="0"/>
              <a:t>revenue &amp; growth</a:t>
            </a:r>
          </a:p>
          <a:p>
            <a:endParaRPr lang="en-US" dirty="0"/>
          </a:p>
          <a:p>
            <a:r>
              <a:rPr lang="en-US" dirty="0"/>
              <a:t>Need for a </a:t>
            </a:r>
            <a:r>
              <a:rPr lang="en-US" b="1" dirty="0"/>
              <a:t>predictive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8364-F496-409C-B967-0F86D5BF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0E5A-3E47-DD10-7F3F-05D3665F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if a customer will </a:t>
            </a:r>
            <a:r>
              <a:rPr lang="en-US" b="1" dirty="0"/>
              <a:t>churn or stay</a:t>
            </a:r>
          </a:p>
          <a:p>
            <a:endParaRPr lang="en-US" dirty="0"/>
          </a:p>
          <a:p>
            <a:r>
              <a:rPr lang="en-US" dirty="0"/>
              <a:t>Develop an </a:t>
            </a:r>
            <a:r>
              <a:rPr lang="en-US" b="1" dirty="0"/>
              <a:t>ANN binary classification model</a:t>
            </a:r>
          </a:p>
          <a:p>
            <a:endParaRPr lang="en-US" dirty="0"/>
          </a:p>
          <a:p>
            <a:r>
              <a:rPr lang="en-US" dirty="0"/>
              <a:t>Generate list of </a:t>
            </a:r>
            <a:r>
              <a:rPr lang="en-US" b="1" dirty="0"/>
              <a:t>at-risk customers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971E-891E-87CA-2E50-DCCB5189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5"/>
            <a:ext cx="10515600" cy="1325563"/>
          </a:xfrm>
        </p:spPr>
        <p:txBody>
          <a:bodyPr/>
          <a:lstStyle/>
          <a:p>
            <a:r>
              <a:rPr lang="en-IN" b="1" dirty="0"/>
              <a:t>Data &amp; 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70C-BE8F-43FA-102D-070E300B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Duration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Usage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Length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Account Details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done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AF2A-6F82-38E1-A06D-2DC48436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Development (ANN)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6727-188B-FA15-122E-85A0F8F0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 used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classification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Layers: Input → Hidden →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Adam, Loss: Binary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Crossentropy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99EF-13F5-6D9D-7BA7-7145BCB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C41F-7538-113F-82CA-E14E0616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Loading &amp; Cleaning</a:t>
            </a:r>
          </a:p>
          <a:p>
            <a:r>
              <a:rPr lang="en-US" dirty="0"/>
              <a:t>2. Feature Encoding &amp; Scaling</a:t>
            </a:r>
          </a:p>
          <a:p>
            <a:r>
              <a:rPr lang="en-US" dirty="0"/>
              <a:t>3. ANN Model Building (</a:t>
            </a:r>
            <a:r>
              <a:rPr lang="en-US" dirty="0" err="1"/>
              <a:t>ReLU</a:t>
            </a:r>
            <a:r>
              <a:rPr lang="en-US" dirty="0"/>
              <a:t>, Sigmoid)</a:t>
            </a:r>
          </a:p>
          <a:p>
            <a:r>
              <a:rPr lang="en-US" dirty="0"/>
              <a:t>4. Training &amp; Evaluation</a:t>
            </a:r>
          </a:p>
          <a:p>
            <a:r>
              <a:rPr lang="en-US" dirty="0"/>
              <a:t>5. Prediction &amp; At-risk Customer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229E-7BD4-D499-98A6-69AF4E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 &amp; Insights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AAB7-CBF1-A8A5-1052-953A4B84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</a:t>
            </a:r>
            <a:r>
              <a:rPr lang="en-US" b="1" dirty="0"/>
              <a:t>at-risk customers</a:t>
            </a:r>
          </a:p>
          <a:p>
            <a:endParaRPr lang="en-US" dirty="0"/>
          </a:p>
          <a:p>
            <a:r>
              <a:rPr lang="en-US" dirty="0"/>
              <a:t>Helps in </a:t>
            </a:r>
            <a:r>
              <a:rPr lang="en-US" b="1" dirty="0"/>
              <a:t>customer retention strategies</a:t>
            </a:r>
          </a:p>
          <a:p>
            <a:endParaRPr lang="en-US" dirty="0"/>
          </a:p>
          <a:p>
            <a:r>
              <a:rPr lang="en-US" dirty="0"/>
              <a:t>Improves </a:t>
            </a:r>
            <a:r>
              <a:rPr lang="en-US" b="1" dirty="0"/>
              <a:t>decision-making</a:t>
            </a:r>
            <a:r>
              <a:rPr lang="en-US" dirty="0"/>
              <a:t> for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B843-1EE6-0453-4A47-A459836A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E58F-FE62-E824-9173-A92A66EA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 model successfully predicts churn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reduce customer loss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retention plans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features, larger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1830EB-CBC1-42C3-F1E5-226F3FED5D31}"/>
              </a:ext>
            </a:extLst>
          </p:cNvPr>
          <p:cNvSpPr txBox="1"/>
          <p:nvPr/>
        </p:nvSpPr>
        <p:spPr>
          <a:xfrm>
            <a:off x="2168165" y="3246690"/>
            <a:ext cx="6973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130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Churn Prediction for ConnectSphere Telecom</vt:lpstr>
      <vt:lpstr>Business Context</vt:lpstr>
      <vt:lpstr>Project Objective</vt:lpstr>
      <vt:lpstr>Data &amp; Features</vt:lpstr>
      <vt:lpstr>Model Development (ANN)</vt:lpstr>
      <vt:lpstr>Workflow</vt:lpstr>
      <vt:lpstr>Output &amp;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2025-08-28T18:52:21Z</dcterms:created>
  <dcterms:modified xsi:type="dcterms:W3CDTF">2025-08-28T18:54:48Z</dcterms:modified>
</cp:coreProperties>
</file>