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5999738" cy="43200638"/>
  <p:notesSz cx="6858000" cy="9144000"/>
  <p:defaultTextStyle>
    <a:defPPr>
      <a:defRPr lang="en-US"/>
    </a:defPPr>
    <a:lvl1pPr marL="0" algn="l" defTabSz="3801618" rtl="0" eaLnBrk="1" latinLnBrk="0" hangingPunct="1">
      <a:defRPr sz="7483" kern="1200">
        <a:solidFill>
          <a:schemeClr val="tx1"/>
        </a:solidFill>
        <a:latin typeface="+mn-lt"/>
        <a:ea typeface="+mn-ea"/>
        <a:cs typeface="+mn-cs"/>
      </a:defRPr>
    </a:lvl1pPr>
    <a:lvl2pPr marL="1900809" algn="l" defTabSz="3801618" rtl="0" eaLnBrk="1" latinLnBrk="0" hangingPunct="1">
      <a:defRPr sz="7483" kern="1200">
        <a:solidFill>
          <a:schemeClr val="tx1"/>
        </a:solidFill>
        <a:latin typeface="+mn-lt"/>
        <a:ea typeface="+mn-ea"/>
        <a:cs typeface="+mn-cs"/>
      </a:defRPr>
    </a:lvl2pPr>
    <a:lvl3pPr marL="3801618" algn="l" defTabSz="3801618" rtl="0" eaLnBrk="1" latinLnBrk="0" hangingPunct="1">
      <a:defRPr sz="7483" kern="1200">
        <a:solidFill>
          <a:schemeClr val="tx1"/>
        </a:solidFill>
        <a:latin typeface="+mn-lt"/>
        <a:ea typeface="+mn-ea"/>
        <a:cs typeface="+mn-cs"/>
      </a:defRPr>
    </a:lvl3pPr>
    <a:lvl4pPr marL="5702427" algn="l" defTabSz="3801618" rtl="0" eaLnBrk="1" latinLnBrk="0" hangingPunct="1">
      <a:defRPr sz="7483" kern="1200">
        <a:solidFill>
          <a:schemeClr val="tx1"/>
        </a:solidFill>
        <a:latin typeface="+mn-lt"/>
        <a:ea typeface="+mn-ea"/>
        <a:cs typeface="+mn-cs"/>
      </a:defRPr>
    </a:lvl4pPr>
    <a:lvl5pPr marL="7603236" algn="l" defTabSz="3801618" rtl="0" eaLnBrk="1" latinLnBrk="0" hangingPunct="1">
      <a:defRPr sz="7483" kern="1200">
        <a:solidFill>
          <a:schemeClr val="tx1"/>
        </a:solidFill>
        <a:latin typeface="+mn-lt"/>
        <a:ea typeface="+mn-ea"/>
        <a:cs typeface="+mn-cs"/>
      </a:defRPr>
    </a:lvl5pPr>
    <a:lvl6pPr marL="9504045" algn="l" defTabSz="3801618" rtl="0" eaLnBrk="1" latinLnBrk="0" hangingPunct="1">
      <a:defRPr sz="7483" kern="1200">
        <a:solidFill>
          <a:schemeClr val="tx1"/>
        </a:solidFill>
        <a:latin typeface="+mn-lt"/>
        <a:ea typeface="+mn-ea"/>
        <a:cs typeface="+mn-cs"/>
      </a:defRPr>
    </a:lvl6pPr>
    <a:lvl7pPr marL="11404854" algn="l" defTabSz="3801618" rtl="0" eaLnBrk="1" latinLnBrk="0" hangingPunct="1">
      <a:defRPr sz="7483" kern="1200">
        <a:solidFill>
          <a:schemeClr val="tx1"/>
        </a:solidFill>
        <a:latin typeface="+mn-lt"/>
        <a:ea typeface="+mn-ea"/>
        <a:cs typeface="+mn-cs"/>
      </a:defRPr>
    </a:lvl7pPr>
    <a:lvl8pPr marL="13305663" algn="l" defTabSz="3801618" rtl="0" eaLnBrk="1" latinLnBrk="0" hangingPunct="1">
      <a:defRPr sz="7483" kern="1200">
        <a:solidFill>
          <a:schemeClr val="tx1"/>
        </a:solidFill>
        <a:latin typeface="+mn-lt"/>
        <a:ea typeface="+mn-ea"/>
        <a:cs typeface="+mn-cs"/>
      </a:defRPr>
    </a:lvl8pPr>
    <a:lvl9pPr marL="15206472" algn="l" defTabSz="3801618" rtl="0" eaLnBrk="1" latinLnBrk="0" hangingPunct="1">
      <a:defRPr sz="748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0"/>
  </p:normalViewPr>
  <p:slideViewPr>
    <p:cSldViewPr snapToGrid="0" snapToObjects="1">
      <p:cViewPr>
        <p:scale>
          <a:sx n="20" d="100"/>
          <a:sy n="20" d="100"/>
        </p:scale>
        <p:origin x="976"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123176-BA63-8848-ACF7-63579972E801}"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US"/>
        </a:p>
      </dgm:t>
    </dgm:pt>
    <dgm:pt modelId="{9D517807-23EE-4F4B-AD6F-7659E1ECD29F}">
      <dgm:prSet phldrT="[Text]"/>
      <dgm:spPr/>
      <dgm:t>
        <a:bodyPr/>
        <a:lstStyle/>
        <a:p>
          <a:r>
            <a:rPr lang="en-US" dirty="0"/>
            <a:t>Smoke Testing</a:t>
          </a:r>
        </a:p>
      </dgm:t>
    </dgm:pt>
    <dgm:pt modelId="{D7290E18-703F-8A43-A5E7-4B35028BD34E}" type="parTrans" cxnId="{3AA7A6DC-4B37-5049-A361-09D231AE715D}">
      <dgm:prSet/>
      <dgm:spPr/>
      <dgm:t>
        <a:bodyPr/>
        <a:lstStyle/>
        <a:p>
          <a:endParaRPr lang="en-US"/>
        </a:p>
      </dgm:t>
    </dgm:pt>
    <dgm:pt modelId="{A7CB27A7-8AE7-9F47-8859-E8FE76F72960}" type="sibTrans" cxnId="{3AA7A6DC-4B37-5049-A361-09D231AE715D}">
      <dgm:prSet/>
      <dgm:spPr/>
      <dgm:t>
        <a:bodyPr/>
        <a:lstStyle/>
        <a:p>
          <a:endParaRPr lang="en-US"/>
        </a:p>
      </dgm:t>
    </dgm:pt>
    <dgm:pt modelId="{31B153FC-8D86-4148-8AE7-913E6AD56678}">
      <dgm:prSet phldrT="[Text]"/>
      <dgm:spPr/>
      <dgm:t>
        <a:bodyPr/>
        <a:lstStyle/>
        <a:p>
          <a:r>
            <a:rPr lang="en-US" dirty="0"/>
            <a:t>Regression Testing</a:t>
          </a:r>
        </a:p>
      </dgm:t>
    </dgm:pt>
    <dgm:pt modelId="{DC29482B-62C6-B342-A16A-CB38775C621F}" type="parTrans" cxnId="{4D63EC56-0761-1543-A0E2-96DB5557212F}">
      <dgm:prSet/>
      <dgm:spPr/>
      <dgm:t>
        <a:bodyPr/>
        <a:lstStyle/>
        <a:p>
          <a:endParaRPr lang="en-US"/>
        </a:p>
      </dgm:t>
    </dgm:pt>
    <dgm:pt modelId="{07B4AD1D-37B8-E44F-86B9-A0EF5E3C8A08}" type="sibTrans" cxnId="{4D63EC56-0761-1543-A0E2-96DB5557212F}">
      <dgm:prSet/>
      <dgm:spPr/>
      <dgm:t>
        <a:bodyPr/>
        <a:lstStyle/>
        <a:p>
          <a:endParaRPr lang="en-US"/>
        </a:p>
      </dgm:t>
    </dgm:pt>
    <dgm:pt modelId="{66483898-A8DC-0F4B-99B5-EBEE32E5EC3E}">
      <dgm:prSet phldrT="[Text]"/>
      <dgm:spPr/>
      <dgm:t>
        <a:bodyPr/>
        <a:lstStyle/>
        <a:p>
          <a:r>
            <a:rPr lang="en-US" dirty="0"/>
            <a:t>Acceptance Testing</a:t>
          </a:r>
        </a:p>
      </dgm:t>
    </dgm:pt>
    <dgm:pt modelId="{7ECF5B51-FD12-A441-BEED-AA4DCE36E20D}" type="parTrans" cxnId="{5FE7D687-059C-7940-B627-1DD8E9D0BCB4}">
      <dgm:prSet/>
      <dgm:spPr/>
      <dgm:t>
        <a:bodyPr/>
        <a:lstStyle/>
        <a:p>
          <a:endParaRPr lang="en-US"/>
        </a:p>
      </dgm:t>
    </dgm:pt>
    <dgm:pt modelId="{E919302F-23A9-3849-B5B9-1EE21689AE01}" type="sibTrans" cxnId="{5FE7D687-059C-7940-B627-1DD8E9D0BCB4}">
      <dgm:prSet/>
      <dgm:spPr/>
      <dgm:t>
        <a:bodyPr/>
        <a:lstStyle/>
        <a:p>
          <a:endParaRPr lang="en-US"/>
        </a:p>
      </dgm:t>
    </dgm:pt>
    <dgm:pt modelId="{C11E5D07-E72C-E84A-A559-959D9132D2C0}">
      <dgm:prSet phldrT="[Text]"/>
      <dgm:spPr/>
      <dgm:t>
        <a:bodyPr/>
        <a:lstStyle/>
        <a:p>
          <a:r>
            <a:rPr lang="en-US" dirty="0"/>
            <a:t>Alpha Testing</a:t>
          </a:r>
        </a:p>
      </dgm:t>
    </dgm:pt>
    <dgm:pt modelId="{BECAB777-B660-AB4F-ACA0-E8003B0E04AF}" type="parTrans" cxnId="{4753C449-D55B-124B-80D4-9F154AAE5D00}">
      <dgm:prSet/>
      <dgm:spPr/>
      <dgm:t>
        <a:bodyPr/>
        <a:lstStyle/>
        <a:p>
          <a:endParaRPr lang="en-US"/>
        </a:p>
      </dgm:t>
    </dgm:pt>
    <dgm:pt modelId="{B4977899-52E4-F84E-9B23-42135905C509}" type="sibTrans" cxnId="{4753C449-D55B-124B-80D4-9F154AAE5D00}">
      <dgm:prSet/>
      <dgm:spPr/>
      <dgm:t>
        <a:bodyPr/>
        <a:lstStyle/>
        <a:p>
          <a:endParaRPr lang="en-US"/>
        </a:p>
      </dgm:t>
    </dgm:pt>
    <dgm:pt modelId="{CA93B9D5-D6DC-2E4E-87C2-C488EB42C91F}">
      <dgm:prSet phldrT="[Text]"/>
      <dgm:spPr/>
      <dgm:t>
        <a:bodyPr/>
        <a:lstStyle/>
        <a:p>
          <a:r>
            <a:rPr lang="en-US" dirty="0"/>
            <a:t>Beta Test</a:t>
          </a:r>
        </a:p>
      </dgm:t>
    </dgm:pt>
    <dgm:pt modelId="{62BD3B59-77D4-4840-8698-D262405DCE9D}" type="parTrans" cxnId="{873304B2-6922-E64F-8AE5-F685D000AA24}">
      <dgm:prSet/>
      <dgm:spPr/>
      <dgm:t>
        <a:bodyPr/>
        <a:lstStyle/>
        <a:p>
          <a:endParaRPr lang="en-US"/>
        </a:p>
      </dgm:t>
    </dgm:pt>
    <dgm:pt modelId="{D9C9594A-34CF-3B49-9605-655452A5A113}" type="sibTrans" cxnId="{873304B2-6922-E64F-8AE5-F685D000AA24}">
      <dgm:prSet/>
      <dgm:spPr/>
      <dgm:t>
        <a:bodyPr/>
        <a:lstStyle/>
        <a:p>
          <a:endParaRPr lang="en-US"/>
        </a:p>
      </dgm:t>
    </dgm:pt>
    <dgm:pt modelId="{EEDA6DFE-162F-8C4D-985C-8719E19EFA75}" type="pres">
      <dgm:prSet presAssocID="{49123176-BA63-8848-ACF7-63579972E801}" presName="Name0" presStyleCnt="0">
        <dgm:presLayoutVars>
          <dgm:dir/>
          <dgm:resizeHandles val="exact"/>
        </dgm:presLayoutVars>
      </dgm:prSet>
      <dgm:spPr/>
    </dgm:pt>
    <dgm:pt modelId="{4035631E-1DE2-7F45-BC52-2682E8FA25C6}" type="pres">
      <dgm:prSet presAssocID="{49123176-BA63-8848-ACF7-63579972E801}" presName="cycle" presStyleCnt="0"/>
      <dgm:spPr/>
    </dgm:pt>
    <dgm:pt modelId="{FA2479DE-9D85-BE47-A916-5059A4132DB6}" type="pres">
      <dgm:prSet presAssocID="{9D517807-23EE-4F4B-AD6F-7659E1ECD29F}" presName="nodeFirstNode" presStyleLbl="node1" presStyleIdx="0" presStyleCnt="5">
        <dgm:presLayoutVars>
          <dgm:bulletEnabled val="1"/>
        </dgm:presLayoutVars>
      </dgm:prSet>
      <dgm:spPr/>
    </dgm:pt>
    <dgm:pt modelId="{E3F0D42E-E8C8-E34F-B364-3F53B83172AA}" type="pres">
      <dgm:prSet presAssocID="{A7CB27A7-8AE7-9F47-8859-E8FE76F72960}" presName="sibTransFirstNode" presStyleLbl="bgShp" presStyleIdx="0" presStyleCnt="1"/>
      <dgm:spPr/>
    </dgm:pt>
    <dgm:pt modelId="{91B8AADF-2204-6849-BA1F-77DDCC9126F7}" type="pres">
      <dgm:prSet presAssocID="{31B153FC-8D86-4148-8AE7-913E6AD56678}" presName="nodeFollowingNodes" presStyleLbl="node1" presStyleIdx="1" presStyleCnt="5">
        <dgm:presLayoutVars>
          <dgm:bulletEnabled val="1"/>
        </dgm:presLayoutVars>
      </dgm:prSet>
      <dgm:spPr/>
    </dgm:pt>
    <dgm:pt modelId="{EB05A5B3-8257-604E-85F1-5952769617B7}" type="pres">
      <dgm:prSet presAssocID="{66483898-A8DC-0F4B-99B5-EBEE32E5EC3E}" presName="nodeFollowingNodes" presStyleLbl="node1" presStyleIdx="2" presStyleCnt="5">
        <dgm:presLayoutVars>
          <dgm:bulletEnabled val="1"/>
        </dgm:presLayoutVars>
      </dgm:prSet>
      <dgm:spPr/>
    </dgm:pt>
    <dgm:pt modelId="{11A7C773-E5B1-BA46-94D0-C9AD4D637C9C}" type="pres">
      <dgm:prSet presAssocID="{C11E5D07-E72C-E84A-A559-959D9132D2C0}" presName="nodeFollowingNodes" presStyleLbl="node1" presStyleIdx="3" presStyleCnt="5">
        <dgm:presLayoutVars>
          <dgm:bulletEnabled val="1"/>
        </dgm:presLayoutVars>
      </dgm:prSet>
      <dgm:spPr/>
    </dgm:pt>
    <dgm:pt modelId="{6CEF282D-A4C6-214D-93B3-E19FDC43F3AB}" type="pres">
      <dgm:prSet presAssocID="{CA93B9D5-D6DC-2E4E-87C2-C488EB42C91F}" presName="nodeFollowingNodes" presStyleLbl="node1" presStyleIdx="4" presStyleCnt="5">
        <dgm:presLayoutVars>
          <dgm:bulletEnabled val="1"/>
        </dgm:presLayoutVars>
      </dgm:prSet>
      <dgm:spPr/>
    </dgm:pt>
  </dgm:ptLst>
  <dgm:cxnLst>
    <dgm:cxn modelId="{C2127137-4FBF-0448-8A5D-26B960BFA326}" type="presOf" srcId="{9D517807-23EE-4F4B-AD6F-7659E1ECD29F}" destId="{FA2479DE-9D85-BE47-A916-5059A4132DB6}" srcOrd="0" destOrd="0" presId="urn:microsoft.com/office/officeart/2005/8/layout/cycle3"/>
    <dgm:cxn modelId="{16824268-2AE2-854B-9841-ED698692DBBF}" type="presOf" srcId="{C11E5D07-E72C-E84A-A559-959D9132D2C0}" destId="{11A7C773-E5B1-BA46-94D0-C9AD4D637C9C}" srcOrd="0" destOrd="0" presId="urn:microsoft.com/office/officeart/2005/8/layout/cycle3"/>
    <dgm:cxn modelId="{4753C449-D55B-124B-80D4-9F154AAE5D00}" srcId="{49123176-BA63-8848-ACF7-63579972E801}" destId="{C11E5D07-E72C-E84A-A559-959D9132D2C0}" srcOrd="3" destOrd="0" parTransId="{BECAB777-B660-AB4F-ACA0-E8003B0E04AF}" sibTransId="{B4977899-52E4-F84E-9B23-42135905C509}"/>
    <dgm:cxn modelId="{75044576-65BF-134F-9F32-2E48C10F0DF8}" type="presOf" srcId="{A7CB27A7-8AE7-9F47-8859-E8FE76F72960}" destId="{E3F0D42E-E8C8-E34F-B364-3F53B83172AA}" srcOrd="0" destOrd="0" presId="urn:microsoft.com/office/officeart/2005/8/layout/cycle3"/>
    <dgm:cxn modelId="{4D63EC56-0761-1543-A0E2-96DB5557212F}" srcId="{49123176-BA63-8848-ACF7-63579972E801}" destId="{31B153FC-8D86-4148-8AE7-913E6AD56678}" srcOrd="1" destOrd="0" parTransId="{DC29482B-62C6-B342-A16A-CB38775C621F}" sibTransId="{07B4AD1D-37B8-E44F-86B9-A0EF5E3C8A08}"/>
    <dgm:cxn modelId="{3AE83858-9232-D245-A72B-50339CAEDA93}" type="presOf" srcId="{49123176-BA63-8848-ACF7-63579972E801}" destId="{EEDA6DFE-162F-8C4D-985C-8719E19EFA75}" srcOrd="0" destOrd="0" presId="urn:microsoft.com/office/officeart/2005/8/layout/cycle3"/>
    <dgm:cxn modelId="{5FE7D687-059C-7940-B627-1DD8E9D0BCB4}" srcId="{49123176-BA63-8848-ACF7-63579972E801}" destId="{66483898-A8DC-0F4B-99B5-EBEE32E5EC3E}" srcOrd="2" destOrd="0" parTransId="{7ECF5B51-FD12-A441-BEED-AA4DCE36E20D}" sibTransId="{E919302F-23A9-3849-B5B9-1EE21689AE01}"/>
    <dgm:cxn modelId="{EBB6D68A-E49F-3C4C-914D-BD1F7A4955CE}" type="presOf" srcId="{CA93B9D5-D6DC-2E4E-87C2-C488EB42C91F}" destId="{6CEF282D-A4C6-214D-93B3-E19FDC43F3AB}" srcOrd="0" destOrd="0" presId="urn:microsoft.com/office/officeart/2005/8/layout/cycle3"/>
    <dgm:cxn modelId="{873304B2-6922-E64F-8AE5-F685D000AA24}" srcId="{49123176-BA63-8848-ACF7-63579972E801}" destId="{CA93B9D5-D6DC-2E4E-87C2-C488EB42C91F}" srcOrd="4" destOrd="0" parTransId="{62BD3B59-77D4-4840-8698-D262405DCE9D}" sibTransId="{D9C9594A-34CF-3B49-9605-655452A5A113}"/>
    <dgm:cxn modelId="{AACD97BA-E975-0D4B-8AD3-413A85271E8D}" type="presOf" srcId="{66483898-A8DC-0F4B-99B5-EBEE32E5EC3E}" destId="{EB05A5B3-8257-604E-85F1-5952769617B7}" srcOrd="0" destOrd="0" presId="urn:microsoft.com/office/officeart/2005/8/layout/cycle3"/>
    <dgm:cxn modelId="{C47F4ECC-2023-0D45-86A2-4F49CE30DCC6}" type="presOf" srcId="{31B153FC-8D86-4148-8AE7-913E6AD56678}" destId="{91B8AADF-2204-6849-BA1F-77DDCC9126F7}" srcOrd="0" destOrd="0" presId="urn:microsoft.com/office/officeart/2005/8/layout/cycle3"/>
    <dgm:cxn modelId="{3AA7A6DC-4B37-5049-A361-09D231AE715D}" srcId="{49123176-BA63-8848-ACF7-63579972E801}" destId="{9D517807-23EE-4F4B-AD6F-7659E1ECD29F}" srcOrd="0" destOrd="0" parTransId="{D7290E18-703F-8A43-A5E7-4B35028BD34E}" sibTransId="{A7CB27A7-8AE7-9F47-8859-E8FE76F72960}"/>
    <dgm:cxn modelId="{A6BC4351-34C7-0041-A373-C3ABC35EFA44}" type="presParOf" srcId="{EEDA6DFE-162F-8C4D-985C-8719E19EFA75}" destId="{4035631E-1DE2-7F45-BC52-2682E8FA25C6}" srcOrd="0" destOrd="0" presId="urn:microsoft.com/office/officeart/2005/8/layout/cycle3"/>
    <dgm:cxn modelId="{43E03ED0-CA18-144C-9377-446A7B007659}" type="presParOf" srcId="{4035631E-1DE2-7F45-BC52-2682E8FA25C6}" destId="{FA2479DE-9D85-BE47-A916-5059A4132DB6}" srcOrd="0" destOrd="0" presId="urn:microsoft.com/office/officeart/2005/8/layout/cycle3"/>
    <dgm:cxn modelId="{940A46FE-0BAE-4341-A4E3-8D2499113C5F}" type="presParOf" srcId="{4035631E-1DE2-7F45-BC52-2682E8FA25C6}" destId="{E3F0D42E-E8C8-E34F-B364-3F53B83172AA}" srcOrd="1" destOrd="0" presId="urn:microsoft.com/office/officeart/2005/8/layout/cycle3"/>
    <dgm:cxn modelId="{3E519564-78F0-724A-B1D5-17D3CA1FEFF7}" type="presParOf" srcId="{4035631E-1DE2-7F45-BC52-2682E8FA25C6}" destId="{91B8AADF-2204-6849-BA1F-77DDCC9126F7}" srcOrd="2" destOrd="0" presId="urn:microsoft.com/office/officeart/2005/8/layout/cycle3"/>
    <dgm:cxn modelId="{56A39436-95D9-4E41-B158-DC3567C94D97}" type="presParOf" srcId="{4035631E-1DE2-7F45-BC52-2682E8FA25C6}" destId="{EB05A5B3-8257-604E-85F1-5952769617B7}" srcOrd="3" destOrd="0" presId="urn:microsoft.com/office/officeart/2005/8/layout/cycle3"/>
    <dgm:cxn modelId="{697A00E6-AEED-DF4A-BC0E-C22EDB1A5620}" type="presParOf" srcId="{4035631E-1DE2-7F45-BC52-2682E8FA25C6}" destId="{11A7C773-E5B1-BA46-94D0-C9AD4D637C9C}" srcOrd="4" destOrd="0" presId="urn:microsoft.com/office/officeart/2005/8/layout/cycle3"/>
    <dgm:cxn modelId="{2AF923C2-7F01-8C4B-A7B7-3B603C4B79AF}" type="presParOf" srcId="{4035631E-1DE2-7F45-BC52-2682E8FA25C6}" destId="{6CEF282D-A4C6-214D-93B3-E19FDC43F3AB}"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0D42E-E8C8-E34F-B364-3F53B83172AA}">
      <dsp:nvSpPr>
        <dsp:cNvPr id="0" name=""/>
        <dsp:cNvSpPr/>
      </dsp:nvSpPr>
      <dsp:spPr>
        <a:xfrm>
          <a:off x="733366" y="684083"/>
          <a:ext cx="5307475" cy="5307475"/>
        </a:xfrm>
        <a:prstGeom prst="circularArrow">
          <a:avLst>
            <a:gd name="adj1" fmla="val 5544"/>
            <a:gd name="adj2" fmla="val 330680"/>
            <a:gd name="adj3" fmla="val 13795527"/>
            <a:gd name="adj4" fmla="val 1737404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479DE-9D85-BE47-A916-5059A4132DB6}">
      <dsp:nvSpPr>
        <dsp:cNvPr id="0" name=""/>
        <dsp:cNvSpPr/>
      </dsp:nvSpPr>
      <dsp:spPr>
        <a:xfrm>
          <a:off x="2154979" y="716149"/>
          <a:ext cx="2464250" cy="1232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Smoke Testing</a:t>
          </a:r>
        </a:p>
      </dsp:txBody>
      <dsp:txXfrm>
        <a:off x="2215126" y="776296"/>
        <a:ext cx="2343956" cy="1111831"/>
      </dsp:txXfrm>
    </dsp:sp>
    <dsp:sp modelId="{91B8AADF-2204-6849-BA1F-77DDCC9126F7}">
      <dsp:nvSpPr>
        <dsp:cNvPr id="0" name=""/>
        <dsp:cNvSpPr/>
      </dsp:nvSpPr>
      <dsp:spPr>
        <a:xfrm>
          <a:off x="4307520" y="2280061"/>
          <a:ext cx="2464250" cy="1232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Regression Testing</a:t>
          </a:r>
        </a:p>
      </dsp:txBody>
      <dsp:txXfrm>
        <a:off x="4367667" y="2340208"/>
        <a:ext cx="2343956" cy="1111831"/>
      </dsp:txXfrm>
    </dsp:sp>
    <dsp:sp modelId="{EB05A5B3-8257-604E-85F1-5952769617B7}">
      <dsp:nvSpPr>
        <dsp:cNvPr id="0" name=""/>
        <dsp:cNvSpPr/>
      </dsp:nvSpPr>
      <dsp:spPr>
        <a:xfrm>
          <a:off x="3485322" y="4810525"/>
          <a:ext cx="2464250" cy="1232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Acceptance Testing</a:t>
          </a:r>
        </a:p>
      </dsp:txBody>
      <dsp:txXfrm>
        <a:off x="3545469" y="4870672"/>
        <a:ext cx="2343956" cy="1111831"/>
      </dsp:txXfrm>
    </dsp:sp>
    <dsp:sp modelId="{11A7C773-E5B1-BA46-94D0-C9AD4D637C9C}">
      <dsp:nvSpPr>
        <dsp:cNvPr id="0" name=""/>
        <dsp:cNvSpPr/>
      </dsp:nvSpPr>
      <dsp:spPr>
        <a:xfrm>
          <a:off x="824635" y="4810525"/>
          <a:ext cx="2464250" cy="1232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Alpha Testing</a:t>
          </a:r>
        </a:p>
      </dsp:txBody>
      <dsp:txXfrm>
        <a:off x="884782" y="4870672"/>
        <a:ext cx="2343956" cy="1111831"/>
      </dsp:txXfrm>
    </dsp:sp>
    <dsp:sp modelId="{6CEF282D-A4C6-214D-93B3-E19FDC43F3AB}">
      <dsp:nvSpPr>
        <dsp:cNvPr id="0" name=""/>
        <dsp:cNvSpPr/>
      </dsp:nvSpPr>
      <dsp:spPr>
        <a:xfrm>
          <a:off x="2437" y="2280061"/>
          <a:ext cx="2464250" cy="1232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Beta Test</a:t>
          </a:r>
        </a:p>
      </dsp:txBody>
      <dsp:txXfrm>
        <a:off x="62584" y="2340208"/>
        <a:ext cx="2343956" cy="111183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0EE70-14F5-0D48-8FCD-15578BB3AD8C}" type="datetimeFigureOut">
              <a:rPr lang="en-US" smtClean="0"/>
              <a:t>4/11/2018</a:t>
            </a:fld>
            <a:endParaRPr lang="en-US"/>
          </a:p>
        </p:txBody>
      </p:sp>
      <p:sp>
        <p:nvSpPr>
          <p:cNvPr id="4" name="Slide Image Placeholder 3"/>
          <p:cNvSpPr>
            <a:spLocks noGrp="1" noRot="1" noChangeAspect="1"/>
          </p:cNvSpPr>
          <p:nvPr>
            <p:ph type="sldImg" idx="2"/>
          </p:nvPr>
        </p:nvSpPr>
        <p:spPr>
          <a:xfrm>
            <a:off x="2143125" y="1143000"/>
            <a:ext cx="25717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1FBFB-0CBF-CA43-AD04-302CEAF9AC69}" type="slidenum">
              <a:rPr lang="en-US" smtClean="0"/>
              <a:t>‹#›</a:t>
            </a:fld>
            <a:endParaRPr lang="en-US"/>
          </a:p>
        </p:txBody>
      </p:sp>
    </p:spTree>
    <p:extLst>
      <p:ext uri="{BB962C8B-B14F-4D97-AF65-F5344CB8AC3E}">
        <p14:creationId xmlns:p14="http://schemas.microsoft.com/office/powerpoint/2010/main" val="2033610775"/>
      </p:ext>
    </p:extLst>
  </p:cSld>
  <p:clrMap bg1="lt1" tx1="dk1" bg2="lt2" tx2="dk2" accent1="accent1" accent2="accent2" accent3="accent3" accent4="accent4" accent5="accent5" accent6="accent6" hlink="hlink" folHlink="folHlink"/>
  <p:notesStyle>
    <a:lvl1pPr marL="0" algn="l" defTabSz="3801618" rtl="0" eaLnBrk="1" latinLnBrk="0" hangingPunct="1">
      <a:defRPr sz="4989" kern="1200">
        <a:solidFill>
          <a:schemeClr val="tx1"/>
        </a:solidFill>
        <a:latin typeface="+mn-lt"/>
        <a:ea typeface="+mn-ea"/>
        <a:cs typeface="+mn-cs"/>
      </a:defRPr>
    </a:lvl1pPr>
    <a:lvl2pPr marL="1900809" algn="l" defTabSz="3801618" rtl="0" eaLnBrk="1" latinLnBrk="0" hangingPunct="1">
      <a:defRPr sz="4989" kern="1200">
        <a:solidFill>
          <a:schemeClr val="tx1"/>
        </a:solidFill>
        <a:latin typeface="+mn-lt"/>
        <a:ea typeface="+mn-ea"/>
        <a:cs typeface="+mn-cs"/>
      </a:defRPr>
    </a:lvl2pPr>
    <a:lvl3pPr marL="3801618" algn="l" defTabSz="3801618" rtl="0" eaLnBrk="1" latinLnBrk="0" hangingPunct="1">
      <a:defRPr sz="4989" kern="1200">
        <a:solidFill>
          <a:schemeClr val="tx1"/>
        </a:solidFill>
        <a:latin typeface="+mn-lt"/>
        <a:ea typeface="+mn-ea"/>
        <a:cs typeface="+mn-cs"/>
      </a:defRPr>
    </a:lvl3pPr>
    <a:lvl4pPr marL="5702427" algn="l" defTabSz="3801618" rtl="0" eaLnBrk="1" latinLnBrk="0" hangingPunct="1">
      <a:defRPr sz="4989" kern="1200">
        <a:solidFill>
          <a:schemeClr val="tx1"/>
        </a:solidFill>
        <a:latin typeface="+mn-lt"/>
        <a:ea typeface="+mn-ea"/>
        <a:cs typeface="+mn-cs"/>
      </a:defRPr>
    </a:lvl4pPr>
    <a:lvl5pPr marL="7603236" algn="l" defTabSz="3801618" rtl="0" eaLnBrk="1" latinLnBrk="0" hangingPunct="1">
      <a:defRPr sz="4989" kern="1200">
        <a:solidFill>
          <a:schemeClr val="tx1"/>
        </a:solidFill>
        <a:latin typeface="+mn-lt"/>
        <a:ea typeface="+mn-ea"/>
        <a:cs typeface="+mn-cs"/>
      </a:defRPr>
    </a:lvl5pPr>
    <a:lvl6pPr marL="9504045" algn="l" defTabSz="3801618" rtl="0" eaLnBrk="1" latinLnBrk="0" hangingPunct="1">
      <a:defRPr sz="4989" kern="1200">
        <a:solidFill>
          <a:schemeClr val="tx1"/>
        </a:solidFill>
        <a:latin typeface="+mn-lt"/>
        <a:ea typeface="+mn-ea"/>
        <a:cs typeface="+mn-cs"/>
      </a:defRPr>
    </a:lvl6pPr>
    <a:lvl7pPr marL="11404854" algn="l" defTabSz="3801618" rtl="0" eaLnBrk="1" latinLnBrk="0" hangingPunct="1">
      <a:defRPr sz="4989" kern="1200">
        <a:solidFill>
          <a:schemeClr val="tx1"/>
        </a:solidFill>
        <a:latin typeface="+mn-lt"/>
        <a:ea typeface="+mn-ea"/>
        <a:cs typeface="+mn-cs"/>
      </a:defRPr>
    </a:lvl7pPr>
    <a:lvl8pPr marL="13305663" algn="l" defTabSz="3801618" rtl="0" eaLnBrk="1" latinLnBrk="0" hangingPunct="1">
      <a:defRPr sz="4989" kern="1200">
        <a:solidFill>
          <a:schemeClr val="tx1"/>
        </a:solidFill>
        <a:latin typeface="+mn-lt"/>
        <a:ea typeface="+mn-ea"/>
        <a:cs typeface="+mn-cs"/>
      </a:defRPr>
    </a:lvl8pPr>
    <a:lvl9pPr marL="15206472" algn="l" defTabSz="3801618" rtl="0" eaLnBrk="1" latinLnBrk="0" hangingPunct="1">
      <a:defRPr sz="498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1143000"/>
            <a:ext cx="25717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F1FBFB-0CBF-CA43-AD04-302CEAF9AC69}" type="slidenum">
              <a:rPr lang="en-US" smtClean="0"/>
              <a:t>1</a:t>
            </a:fld>
            <a:endParaRPr lang="en-US"/>
          </a:p>
        </p:txBody>
      </p:sp>
    </p:spTree>
    <p:extLst>
      <p:ext uri="{BB962C8B-B14F-4D97-AF65-F5344CB8AC3E}">
        <p14:creationId xmlns:p14="http://schemas.microsoft.com/office/powerpoint/2010/main" val="347038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0680-97F8-AD4D-B86A-2787726235D5}"/>
              </a:ext>
            </a:extLst>
          </p:cNvPr>
          <p:cNvSpPr>
            <a:spLocks noGrp="1"/>
          </p:cNvSpPr>
          <p:nvPr>
            <p:ph type="ctrTitle"/>
          </p:nvPr>
        </p:nvSpPr>
        <p:spPr>
          <a:xfrm>
            <a:off x="4499967" y="7070108"/>
            <a:ext cx="26999804" cy="15040222"/>
          </a:xfrm>
        </p:spPr>
        <p:txBody>
          <a:bodyPr anchor="b"/>
          <a:lstStyle>
            <a:lvl1pPr algn="ctr">
              <a:defRPr sz="17716"/>
            </a:lvl1pPr>
          </a:lstStyle>
          <a:p>
            <a:r>
              <a:rPr lang="en-US"/>
              <a:t>Click to edit Master title style</a:t>
            </a:r>
          </a:p>
        </p:txBody>
      </p:sp>
      <p:sp>
        <p:nvSpPr>
          <p:cNvPr id="3" name="Subtitle 2">
            <a:extLst>
              <a:ext uri="{FF2B5EF4-FFF2-40B4-BE49-F238E27FC236}">
                <a16:creationId xmlns:a16="http://schemas.microsoft.com/office/drawing/2014/main" id="{A28C7ECE-99DE-AF4A-8B42-C60145C33863}"/>
              </a:ext>
            </a:extLst>
          </p:cNvPr>
          <p:cNvSpPr>
            <a:spLocks noGrp="1"/>
          </p:cNvSpPr>
          <p:nvPr>
            <p:ph type="subTitle" idx="1"/>
          </p:nvPr>
        </p:nvSpPr>
        <p:spPr>
          <a:xfrm>
            <a:off x="4499967" y="22690338"/>
            <a:ext cx="26999804" cy="10430151"/>
          </a:xfrm>
        </p:spPr>
        <p:txBody>
          <a:bodyPr/>
          <a:lstStyle>
            <a:lvl1pPr marL="0" indent="0" algn="ctr">
              <a:buNone/>
              <a:defRPr sz="7086"/>
            </a:lvl1pPr>
            <a:lvl2pPr marL="1349974" indent="0" algn="ctr">
              <a:buNone/>
              <a:defRPr sz="5905"/>
            </a:lvl2pPr>
            <a:lvl3pPr marL="2699949" indent="0" algn="ctr">
              <a:buNone/>
              <a:defRPr sz="5315"/>
            </a:lvl3pPr>
            <a:lvl4pPr marL="4049923" indent="0" algn="ctr">
              <a:buNone/>
              <a:defRPr sz="4724"/>
            </a:lvl4pPr>
            <a:lvl5pPr marL="5399898" indent="0" algn="ctr">
              <a:buNone/>
              <a:defRPr sz="4724"/>
            </a:lvl5pPr>
            <a:lvl6pPr marL="6749872" indent="0" algn="ctr">
              <a:buNone/>
              <a:defRPr sz="4724"/>
            </a:lvl6pPr>
            <a:lvl7pPr marL="8099847" indent="0" algn="ctr">
              <a:buNone/>
              <a:defRPr sz="4724"/>
            </a:lvl7pPr>
            <a:lvl8pPr marL="9449821" indent="0" algn="ctr">
              <a:buNone/>
              <a:defRPr sz="4724"/>
            </a:lvl8pPr>
            <a:lvl9pPr marL="10799796" indent="0" algn="ctr">
              <a:buNone/>
              <a:defRPr sz="4724"/>
            </a:lvl9pPr>
          </a:lstStyle>
          <a:p>
            <a:r>
              <a:rPr lang="en-US"/>
              <a:t>Click to edit Master subtitle style</a:t>
            </a:r>
          </a:p>
        </p:txBody>
      </p:sp>
      <p:sp>
        <p:nvSpPr>
          <p:cNvPr id="4" name="Date Placeholder 3">
            <a:extLst>
              <a:ext uri="{FF2B5EF4-FFF2-40B4-BE49-F238E27FC236}">
                <a16:creationId xmlns:a16="http://schemas.microsoft.com/office/drawing/2014/main" id="{152F9307-CD3E-E642-BC75-BFCC057C5D7A}"/>
              </a:ext>
            </a:extLst>
          </p:cNvPr>
          <p:cNvSpPr>
            <a:spLocks noGrp="1"/>
          </p:cNvSpPr>
          <p:nvPr>
            <p:ph type="dt" sz="half" idx="10"/>
          </p:nvPr>
        </p:nvSpPr>
        <p:spPr/>
        <p:txBody>
          <a:bodyPr/>
          <a:lstStyle/>
          <a:p>
            <a:fld id="{469F56D5-DA67-EA42-931B-B2F2CC25B6D8}" type="datetimeFigureOut">
              <a:rPr lang="en-US" smtClean="0"/>
              <a:t>4/11/2018</a:t>
            </a:fld>
            <a:endParaRPr lang="en-US"/>
          </a:p>
        </p:txBody>
      </p:sp>
      <p:sp>
        <p:nvSpPr>
          <p:cNvPr id="5" name="Footer Placeholder 4">
            <a:extLst>
              <a:ext uri="{FF2B5EF4-FFF2-40B4-BE49-F238E27FC236}">
                <a16:creationId xmlns:a16="http://schemas.microsoft.com/office/drawing/2014/main" id="{96C0B11A-2CEC-9C40-8FCE-9D867B443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EDD5E-3C2E-6C4A-B26D-7334ABC8FF0A}"/>
              </a:ext>
            </a:extLst>
          </p:cNvPr>
          <p:cNvSpPr>
            <a:spLocks noGrp="1"/>
          </p:cNvSpPr>
          <p:nvPr>
            <p:ph type="sldNum" sz="quarter" idx="12"/>
          </p:nvPr>
        </p:nvSpPr>
        <p:spPr/>
        <p:txBody>
          <a:bodyPr/>
          <a:lstStyle/>
          <a:p>
            <a:fld id="{C34485D6-EC78-8241-AAD2-948BD2EC7307}" type="slidenum">
              <a:rPr lang="en-US" smtClean="0"/>
              <a:t>‹#›</a:t>
            </a:fld>
            <a:endParaRPr lang="en-US"/>
          </a:p>
        </p:txBody>
      </p:sp>
    </p:spTree>
    <p:extLst>
      <p:ext uri="{BB962C8B-B14F-4D97-AF65-F5344CB8AC3E}">
        <p14:creationId xmlns:p14="http://schemas.microsoft.com/office/powerpoint/2010/main" val="7123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AD54-1E2D-3941-8C03-C301213E5C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DF33BD-CCAE-7546-AE6B-974F8A4BCA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7CCAB-46F2-4343-8294-7D675BB342CE}"/>
              </a:ext>
            </a:extLst>
          </p:cNvPr>
          <p:cNvSpPr>
            <a:spLocks noGrp="1"/>
          </p:cNvSpPr>
          <p:nvPr>
            <p:ph type="dt" sz="half" idx="10"/>
          </p:nvPr>
        </p:nvSpPr>
        <p:spPr/>
        <p:txBody>
          <a:bodyPr/>
          <a:lstStyle/>
          <a:p>
            <a:fld id="{469F56D5-DA67-EA42-931B-B2F2CC25B6D8}" type="datetimeFigureOut">
              <a:rPr lang="en-US" smtClean="0"/>
              <a:t>4/11/2018</a:t>
            </a:fld>
            <a:endParaRPr lang="en-US"/>
          </a:p>
        </p:txBody>
      </p:sp>
      <p:sp>
        <p:nvSpPr>
          <p:cNvPr id="5" name="Footer Placeholder 4">
            <a:extLst>
              <a:ext uri="{FF2B5EF4-FFF2-40B4-BE49-F238E27FC236}">
                <a16:creationId xmlns:a16="http://schemas.microsoft.com/office/drawing/2014/main" id="{1876A025-EF8E-624E-8825-BD4567ACE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CB277-82BF-F84B-B1C6-E6E223383765}"/>
              </a:ext>
            </a:extLst>
          </p:cNvPr>
          <p:cNvSpPr>
            <a:spLocks noGrp="1"/>
          </p:cNvSpPr>
          <p:nvPr>
            <p:ph type="sldNum" sz="quarter" idx="12"/>
          </p:nvPr>
        </p:nvSpPr>
        <p:spPr/>
        <p:txBody>
          <a:bodyPr/>
          <a:lstStyle/>
          <a:p>
            <a:fld id="{C34485D6-EC78-8241-AAD2-948BD2EC7307}" type="slidenum">
              <a:rPr lang="en-US" smtClean="0"/>
              <a:t>‹#›</a:t>
            </a:fld>
            <a:endParaRPr lang="en-US"/>
          </a:p>
        </p:txBody>
      </p:sp>
    </p:spTree>
    <p:extLst>
      <p:ext uri="{BB962C8B-B14F-4D97-AF65-F5344CB8AC3E}">
        <p14:creationId xmlns:p14="http://schemas.microsoft.com/office/powerpoint/2010/main" val="346672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44094D-8825-234B-A3AC-50C0C67EDA44}"/>
              </a:ext>
            </a:extLst>
          </p:cNvPr>
          <p:cNvSpPr>
            <a:spLocks noGrp="1"/>
          </p:cNvSpPr>
          <p:nvPr>
            <p:ph type="title" orient="vert"/>
          </p:nvPr>
        </p:nvSpPr>
        <p:spPr>
          <a:xfrm>
            <a:off x="25762312" y="2300034"/>
            <a:ext cx="7762444" cy="366105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31D14C-C8AC-4949-AC45-459BDEF9F64D}"/>
              </a:ext>
            </a:extLst>
          </p:cNvPr>
          <p:cNvSpPr>
            <a:spLocks noGrp="1"/>
          </p:cNvSpPr>
          <p:nvPr>
            <p:ph type="body" orient="vert" idx="1"/>
          </p:nvPr>
        </p:nvSpPr>
        <p:spPr>
          <a:xfrm>
            <a:off x="2474982" y="2300034"/>
            <a:ext cx="22837334" cy="366105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B23D2-2FA4-094B-9997-E07389A60BCE}"/>
              </a:ext>
            </a:extLst>
          </p:cNvPr>
          <p:cNvSpPr>
            <a:spLocks noGrp="1"/>
          </p:cNvSpPr>
          <p:nvPr>
            <p:ph type="dt" sz="half" idx="10"/>
          </p:nvPr>
        </p:nvSpPr>
        <p:spPr/>
        <p:txBody>
          <a:bodyPr/>
          <a:lstStyle/>
          <a:p>
            <a:fld id="{469F56D5-DA67-EA42-931B-B2F2CC25B6D8}" type="datetimeFigureOut">
              <a:rPr lang="en-US" smtClean="0"/>
              <a:t>4/11/2018</a:t>
            </a:fld>
            <a:endParaRPr lang="en-US"/>
          </a:p>
        </p:txBody>
      </p:sp>
      <p:sp>
        <p:nvSpPr>
          <p:cNvPr id="5" name="Footer Placeholder 4">
            <a:extLst>
              <a:ext uri="{FF2B5EF4-FFF2-40B4-BE49-F238E27FC236}">
                <a16:creationId xmlns:a16="http://schemas.microsoft.com/office/drawing/2014/main" id="{93D13195-42CE-1948-8F5C-4AF24253D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D5F83-AFF1-C144-8291-0483613726CC}"/>
              </a:ext>
            </a:extLst>
          </p:cNvPr>
          <p:cNvSpPr>
            <a:spLocks noGrp="1"/>
          </p:cNvSpPr>
          <p:nvPr>
            <p:ph type="sldNum" sz="quarter" idx="12"/>
          </p:nvPr>
        </p:nvSpPr>
        <p:spPr/>
        <p:txBody>
          <a:bodyPr/>
          <a:lstStyle/>
          <a:p>
            <a:fld id="{C34485D6-EC78-8241-AAD2-948BD2EC7307}" type="slidenum">
              <a:rPr lang="en-US" smtClean="0"/>
              <a:t>‹#›</a:t>
            </a:fld>
            <a:endParaRPr lang="en-US"/>
          </a:p>
        </p:txBody>
      </p:sp>
    </p:spTree>
    <p:extLst>
      <p:ext uri="{BB962C8B-B14F-4D97-AF65-F5344CB8AC3E}">
        <p14:creationId xmlns:p14="http://schemas.microsoft.com/office/powerpoint/2010/main" val="355470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0A88-BED2-4D43-81F8-CB29D04CE4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7B9DE-ED43-DC41-91CD-F82E1E0AF2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7E3DE-D848-8C49-9D46-EE0254B2231E}"/>
              </a:ext>
            </a:extLst>
          </p:cNvPr>
          <p:cNvSpPr>
            <a:spLocks noGrp="1"/>
          </p:cNvSpPr>
          <p:nvPr>
            <p:ph type="dt" sz="half" idx="10"/>
          </p:nvPr>
        </p:nvSpPr>
        <p:spPr/>
        <p:txBody>
          <a:bodyPr/>
          <a:lstStyle/>
          <a:p>
            <a:fld id="{469F56D5-DA67-EA42-931B-B2F2CC25B6D8}" type="datetimeFigureOut">
              <a:rPr lang="en-US" smtClean="0"/>
              <a:t>4/11/2018</a:t>
            </a:fld>
            <a:endParaRPr lang="en-US"/>
          </a:p>
        </p:txBody>
      </p:sp>
      <p:sp>
        <p:nvSpPr>
          <p:cNvPr id="5" name="Footer Placeholder 4">
            <a:extLst>
              <a:ext uri="{FF2B5EF4-FFF2-40B4-BE49-F238E27FC236}">
                <a16:creationId xmlns:a16="http://schemas.microsoft.com/office/drawing/2014/main" id="{019263E0-B39A-F247-A85C-E712FA83E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5C97E-C13E-064C-9305-8B63E052E260}"/>
              </a:ext>
            </a:extLst>
          </p:cNvPr>
          <p:cNvSpPr>
            <a:spLocks noGrp="1"/>
          </p:cNvSpPr>
          <p:nvPr>
            <p:ph type="sldNum" sz="quarter" idx="12"/>
          </p:nvPr>
        </p:nvSpPr>
        <p:spPr/>
        <p:txBody>
          <a:bodyPr/>
          <a:lstStyle/>
          <a:p>
            <a:fld id="{C34485D6-EC78-8241-AAD2-948BD2EC7307}" type="slidenum">
              <a:rPr lang="en-US" smtClean="0"/>
              <a:t>‹#›</a:t>
            </a:fld>
            <a:endParaRPr lang="en-US"/>
          </a:p>
        </p:txBody>
      </p:sp>
    </p:spTree>
    <p:extLst>
      <p:ext uri="{BB962C8B-B14F-4D97-AF65-F5344CB8AC3E}">
        <p14:creationId xmlns:p14="http://schemas.microsoft.com/office/powerpoint/2010/main" val="190953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3C2A-F6D4-9349-A8B9-29F7654847CE}"/>
              </a:ext>
            </a:extLst>
          </p:cNvPr>
          <p:cNvSpPr>
            <a:spLocks noGrp="1"/>
          </p:cNvSpPr>
          <p:nvPr>
            <p:ph type="title"/>
          </p:nvPr>
        </p:nvSpPr>
        <p:spPr>
          <a:xfrm>
            <a:off x="2456232" y="10770165"/>
            <a:ext cx="31049774" cy="17970262"/>
          </a:xfrm>
        </p:spPr>
        <p:txBody>
          <a:bodyPr anchor="b"/>
          <a:lstStyle>
            <a:lvl1pPr>
              <a:defRPr sz="17716"/>
            </a:lvl1pPr>
          </a:lstStyle>
          <a:p>
            <a:r>
              <a:rPr lang="en-US"/>
              <a:t>Click to edit Master title style</a:t>
            </a:r>
          </a:p>
        </p:txBody>
      </p:sp>
      <p:sp>
        <p:nvSpPr>
          <p:cNvPr id="3" name="Text Placeholder 2">
            <a:extLst>
              <a:ext uri="{FF2B5EF4-FFF2-40B4-BE49-F238E27FC236}">
                <a16:creationId xmlns:a16="http://schemas.microsoft.com/office/drawing/2014/main" id="{798C7D2C-4D97-DF41-B7C1-E3D197715DF9}"/>
              </a:ext>
            </a:extLst>
          </p:cNvPr>
          <p:cNvSpPr>
            <a:spLocks noGrp="1"/>
          </p:cNvSpPr>
          <p:nvPr>
            <p:ph type="body" idx="1"/>
          </p:nvPr>
        </p:nvSpPr>
        <p:spPr>
          <a:xfrm>
            <a:off x="2456232" y="28910433"/>
            <a:ext cx="31049774" cy="9450136"/>
          </a:xfrm>
        </p:spPr>
        <p:txBody>
          <a:bodyPr/>
          <a:lstStyle>
            <a:lvl1pPr marL="0" indent="0">
              <a:buNone/>
              <a:defRPr sz="7086">
                <a:solidFill>
                  <a:schemeClr val="tx1">
                    <a:tint val="75000"/>
                  </a:schemeClr>
                </a:solidFill>
              </a:defRPr>
            </a:lvl1pPr>
            <a:lvl2pPr marL="1349974" indent="0">
              <a:buNone/>
              <a:defRPr sz="5905">
                <a:solidFill>
                  <a:schemeClr val="tx1">
                    <a:tint val="75000"/>
                  </a:schemeClr>
                </a:solidFill>
              </a:defRPr>
            </a:lvl2pPr>
            <a:lvl3pPr marL="2699949" indent="0">
              <a:buNone/>
              <a:defRPr sz="5315">
                <a:solidFill>
                  <a:schemeClr val="tx1">
                    <a:tint val="75000"/>
                  </a:schemeClr>
                </a:solidFill>
              </a:defRPr>
            </a:lvl3pPr>
            <a:lvl4pPr marL="4049923" indent="0">
              <a:buNone/>
              <a:defRPr sz="4724">
                <a:solidFill>
                  <a:schemeClr val="tx1">
                    <a:tint val="75000"/>
                  </a:schemeClr>
                </a:solidFill>
              </a:defRPr>
            </a:lvl4pPr>
            <a:lvl5pPr marL="5399898" indent="0">
              <a:buNone/>
              <a:defRPr sz="4724">
                <a:solidFill>
                  <a:schemeClr val="tx1">
                    <a:tint val="75000"/>
                  </a:schemeClr>
                </a:solidFill>
              </a:defRPr>
            </a:lvl5pPr>
            <a:lvl6pPr marL="6749872" indent="0">
              <a:buNone/>
              <a:defRPr sz="4724">
                <a:solidFill>
                  <a:schemeClr val="tx1">
                    <a:tint val="75000"/>
                  </a:schemeClr>
                </a:solidFill>
              </a:defRPr>
            </a:lvl6pPr>
            <a:lvl7pPr marL="8099847" indent="0">
              <a:buNone/>
              <a:defRPr sz="4724">
                <a:solidFill>
                  <a:schemeClr val="tx1">
                    <a:tint val="75000"/>
                  </a:schemeClr>
                </a:solidFill>
              </a:defRPr>
            </a:lvl7pPr>
            <a:lvl8pPr marL="9449821" indent="0">
              <a:buNone/>
              <a:defRPr sz="4724">
                <a:solidFill>
                  <a:schemeClr val="tx1">
                    <a:tint val="75000"/>
                  </a:schemeClr>
                </a:solidFill>
              </a:defRPr>
            </a:lvl8pPr>
            <a:lvl9pPr marL="10799796" indent="0">
              <a:buNone/>
              <a:defRPr sz="4724">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EC88EC-6829-F84C-A4EB-5403303C2BE4}"/>
              </a:ext>
            </a:extLst>
          </p:cNvPr>
          <p:cNvSpPr>
            <a:spLocks noGrp="1"/>
          </p:cNvSpPr>
          <p:nvPr>
            <p:ph type="dt" sz="half" idx="10"/>
          </p:nvPr>
        </p:nvSpPr>
        <p:spPr/>
        <p:txBody>
          <a:bodyPr/>
          <a:lstStyle/>
          <a:p>
            <a:fld id="{469F56D5-DA67-EA42-931B-B2F2CC25B6D8}" type="datetimeFigureOut">
              <a:rPr lang="en-US" smtClean="0"/>
              <a:t>4/11/2018</a:t>
            </a:fld>
            <a:endParaRPr lang="en-US"/>
          </a:p>
        </p:txBody>
      </p:sp>
      <p:sp>
        <p:nvSpPr>
          <p:cNvPr id="5" name="Footer Placeholder 4">
            <a:extLst>
              <a:ext uri="{FF2B5EF4-FFF2-40B4-BE49-F238E27FC236}">
                <a16:creationId xmlns:a16="http://schemas.microsoft.com/office/drawing/2014/main" id="{D6B6B38B-AF43-4442-B0EC-AFEE372C3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605FB-A487-314B-B0E9-83FE9C695573}"/>
              </a:ext>
            </a:extLst>
          </p:cNvPr>
          <p:cNvSpPr>
            <a:spLocks noGrp="1"/>
          </p:cNvSpPr>
          <p:nvPr>
            <p:ph type="sldNum" sz="quarter" idx="12"/>
          </p:nvPr>
        </p:nvSpPr>
        <p:spPr/>
        <p:txBody>
          <a:bodyPr/>
          <a:lstStyle/>
          <a:p>
            <a:fld id="{C34485D6-EC78-8241-AAD2-948BD2EC7307}" type="slidenum">
              <a:rPr lang="en-US" smtClean="0"/>
              <a:t>‹#›</a:t>
            </a:fld>
            <a:endParaRPr lang="en-US"/>
          </a:p>
        </p:txBody>
      </p:sp>
    </p:spTree>
    <p:extLst>
      <p:ext uri="{BB962C8B-B14F-4D97-AF65-F5344CB8AC3E}">
        <p14:creationId xmlns:p14="http://schemas.microsoft.com/office/powerpoint/2010/main" val="4453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6868-898B-E845-AC1A-F2E43A099F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7C7439-E835-6C41-907A-900518B07EEA}"/>
              </a:ext>
            </a:extLst>
          </p:cNvPr>
          <p:cNvSpPr>
            <a:spLocks noGrp="1"/>
          </p:cNvSpPr>
          <p:nvPr>
            <p:ph sz="half" idx="1"/>
          </p:nvPr>
        </p:nvSpPr>
        <p:spPr>
          <a:xfrm>
            <a:off x="2474982" y="11500170"/>
            <a:ext cx="15299889" cy="274104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95888A-300E-3E40-9D42-3DD1CC58A6C6}"/>
              </a:ext>
            </a:extLst>
          </p:cNvPr>
          <p:cNvSpPr>
            <a:spLocks noGrp="1"/>
          </p:cNvSpPr>
          <p:nvPr>
            <p:ph sz="half" idx="2"/>
          </p:nvPr>
        </p:nvSpPr>
        <p:spPr>
          <a:xfrm>
            <a:off x="18224867" y="11500170"/>
            <a:ext cx="15299889" cy="274104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E347A1-B03C-EA4D-98CC-CC16D62D1B70}"/>
              </a:ext>
            </a:extLst>
          </p:cNvPr>
          <p:cNvSpPr>
            <a:spLocks noGrp="1"/>
          </p:cNvSpPr>
          <p:nvPr>
            <p:ph type="dt" sz="half" idx="10"/>
          </p:nvPr>
        </p:nvSpPr>
        <p:spPr/>
        <p:txBody>
          <a:bodyPr/>
          <a:lstStyle/>
          <a:p>
            <a:fld id="{469F56D5-DA67-EA42-931B-B2F2CC25B6D8}" type="datetimeFigureOut">
              <a:rPr lang="en-US" smtClean="0"/>
              <a:t>4/11/2018</a:t>
            </a:fld>
            <a:endParaRPr lang="en-US"/>
          </a:p>
        </p:txBody>
      </p:sp>
      <p:sp>
        <p:nvSpPr>
          <p:cNvPr id="6" name="Footer Placeholder 5">
            <a:extLst>
              <a:ext uri="{FF2B5EF4-FFF2-40B4-BE49-F238E27FC236}">
                <a16:creationId xmlns:a16="http://schemas.microsoft.com/office/drawing/2014/main" id="{4489CD70-64C0-0449-9123-15DDF4624F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75F28-66D0-CB4C-AB9C-B057148A080C}"/>
              </a:ext>
            </a:extLst>
          </p:cNvPr>
          <p:cNvSpPr>
            <a:spLocks noGrp="1"/>
          </p:cNvSpPr>
          <p:nvPr>
            <p:ph type="sldNum" sz="quarter" idx="12"/>
          </p:nvPr>
        </p:nvSpPr>
        <p:spPr/>
        <p:txBody>
          <a:bodyPr/>
          <a:lstStyle/>
          <a:p>
            <a:fld id="{C34485D6-EC78-8241-AAD2-948BD2EC7307}" type="slidenum">
              <a:rPr lang="en-US" smtClean="0"/>
              <a:t>‹#›</a:t>
            </a:fld>
            <a:endParaRPr lang="en-US"/>
          </a:p>
        </p:txBody>
      </p:sp>
    </p:spTree>
    <p:extLst>
      <p:ext uri="{BB962C8B-B14F-4D97-AF65-F5344CB8AC3E}">
        <p14:creationId xmlns:p14="http://schemas.microsoft.com/office/powerpoint/2010/main" val="242357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B614-46BE-884B-98FB-C1EA9866ED16}"/>
              </a:ext>
            </a:extLst>
          </p:cNvPr>
          <p:cNvSpPr>
            <a:spLocks noGrp="1"/>
          </p:cNvSpPr>
          <p:nvPr>
            <p:ph type="title"/>
          </p:nvPr>
        </p:nvSpPr>
        <p:spPr>
          <a:xfrm>
            <a:off x="2479671" y="2300037"/>
            <a:ext cx="31049774" cy="8350126"/>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00FA14-AD02-1340-93BF-B52E26316FD0}"/>
              </a:ext>
            </a:extLst>
          </p:cNvPr>
          <p:cNvSpPr>
            <a:spLocks noGrp="1"/>
          </p:cNvSpPr>
          <p:nvPr>
            <p:ph type="body" idx="1"/>
          </p:nvPr>
        </p:nvSpPr>
        <p:spPr>
          <a:xfrm>
            <a:off x="2479672" y="10590160"/>
            <a:ext cx="15229575" cy="5190073"/>
          </a:xfrm>
        </p:spPr>
        <p:txBody>
          <a:bodyPr anchor="b"/>
          <a:lstStyle>
            <a:lvl1pPr marL="0" indent="0">
              <a:buNone/>
              <a:defRPr sz="7086" b="1"/>
            </a:lvl1pPr>
            <a:lvl2pPr marL="1349974" indent="0">
              <a:buNone/>
              <a:defRPr sz="5905" b="1"/>
            </a:lvl2pPr>
            <a:lvl3pPr marL="2699949" indent="0">
              <a:buNone/>
              <a:defRPr sz="5315" b="1"/>
            </a:lvl3pPr>
            <a:lvl4pPr marL="4049923" indent="0">
              <a:buNone/>
              <a:defRPr sz="4724" b="1"/>
            </a:lvl4pPr>
            <a:lvl5pPr marL="5399898" indent="0">
              <a:buNone/>
              <a:defRPr sz="4724" b="1"/>
            </a:lvl5pPr>
            <a:lvl6pPr marL="6749872" indent="0">
              <a:buNone/>
              <a:defRPr sz="4724" b="1"/>
            </a:lvl6pPr>
            <a:lvl7pPr marL="8099847" indent="0">
              <a:buNone/>
              <a:defRPr sz="4724" b="1"/>
            </a:lvl7pPr>
            <a:lvl8pPr marL="9449821" indent="0">
              <a:buNone/>
              <a:defRPr sz="4724" b="1"/>
            </a:lvl8pPr>
            <a:lvl9pPr marL="10799796" indent="0">
              <a:buNone/>
              <a:defRPr sz="4724" b="1"/>
            </a:lvl9pPr>
          </a:lstStyle>
          <a:p>
            <a:pPr lvl="0"/>
            <a:r>
              <a:rPr lang="en-US"/>
              <a:t>Edit Master text styles</a:t>
            </a:r>
          </a:p>
        </p:txBody>
      </p:sp>
      <p:sp>
        <p:nvSpPr>
          <p:cNvPr id="4" name="Content Placeholder 3">
            <a:extLst>
              <a:ext uri="{FF2B5EF4-FFF2-40B4-BE49-F238E27FC236}">
                <a16:creationId xmlns:a16="http://schemas.microsoft.com/office/drawing/2014/main" id="{EA04DE65-8162-5C41-B514-C8A415CA40EE}"/>
              </a:ext>
            </a:extLst>
          </p:cNvPr>
          <p:cNvSpPr>
            <a:spLocks noGrp="1"/>
          </p:cNvSpPr>
          <p:nvPr>
            <p:ph sz="half" idx="2"/>
          </p:nvPr>
        </p:nvSpPr>
        <p:spPr>
          <a:xfrm>
            <a:off x="2479672" y="15780233"/>
            <a:ext cx="15229575" cy="23210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36166C-6489-3841-B27D-D80783546DA8}"/>
              </a:ext>
            </a:extLst>
          </p:cNvPr>
          <p:cNvSpPr>
            <a:spLocks noGrp="1"/>
          </p:cNvSpPr>
          <p:nvPr>
            <p:ph type="body" sz="quarter" idx="3"/>
          </p:nvPr>
        </p:nvSpPr>
        <p:spPr>
          <a:xfrm>
            <a:off x="18224867" y="10590160"/>
            <a:ext cx="15304578" cy="5190073"/>
          </a:xfrm>
        </p:spPr>
        <p:txBody>
          <a:bodyPr anchor="b"/>
          <a:lstStyle>
            <a:lvl1pPr marL="0" indent="0">
              <a:buNone/>
              <a:defRPr sz="7086" b="1"/>
            </a:lvl1pPr>
            <a:lvl2pPr marL="1349974" indent="0">
              <a:buNone/>
              <a:defRPr sz="5905" b="1"/>
            </a:lvl2pPr>
            <a:lvl3pPr marL="2699949" indent="0">
              <a:buNone/>
              <a:defRPr sz="5315" b="1"/>
            </a:lvl3pPr>
            <a:lvl4pPr marL="4049923" indent="0">
              <a:buNone/>
              <a:defRPr sz="4724" b="1"/>
            </a:lvl4pPr>
            <a:lvl5pPr marL="5399898" indent="0">
              <a:buNone/>
              <a:defRPr sz="4724" b="1"/>
            </a:lvl5pPr>
            <a:lvl6pPr marL="6749872" indent="0">
              <a:buNone/>
              <a:defRPr sz="4724" b="1"/>
            </a:lvl6pPr>
            <a:lvl7pPr marL="8099847" indent="0">
              <a:buNone/>
              <a:defRPr sz="4724" b="1"/>
            </a:lvl7pPr>
            <a:lvl8pPr marL="9449821" indent="0">
              <a:buNone/>
              <a:defRPr sz="4724" b="1"/>
            </a:lvl8pPr>
            <a:lvl9pPr marL="10799796" indent="0">
              <a:buNone/>
              <a:defRPr sz="4724" b="1"/>
            </a:lvl9pPr>
          </a:lstStyle>
          <a:p>
            <a:pPr lvl="0"/>
            <a:r>
              <a:rPr lang="en-US"/>
              <a:t>Edit Master text styles</a:t>
            </a:r>
          </a:p>
        </p:txBody>
      </p:sp>
      <p:sp>
        <p:nvSpPr>
          <p:cNvPr id="6" name="Content Placeholder 5">
            <a:extLst>
              <a:ext uri="{FF2B5EF4-FFF2-40B4-BE49-F238E27FC236}">
                <a16:creationId xmlns:a16="http://schemas.microsoft.com/office/drawing/2014/main" id="{0E2FB484-5ECD-2240-9CA6-48725E78289A}"/>
              </a:ext>
            </a:extLst>
          </p:cNvPr>
          <p:cNvSpPr>
            <a:spLocks noGrp="1"/>
          </p:cNvSpPr>
          <p:nvPr>
            <p:ph sz="quarter" idx="4"/>
          </p:nvPr>
        </p:nvSpPr>
        <p:spPr>
          <a:xfrm>
            <a:off x="18224867" y="15780233"/>
            <a:ext cx="15304578" cy="23210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C37BE4-FCC3-564E-95C9-B41FAD16CF52}"/>
              </a:ext>
            </a:extLst>
          </p:cNvPr>
          <p:cNvSpPr>
            <a:spLocks noGrp="1"/>
          </p:cNvSpPr>
          <p:nvPr>
            <p:ph type="dt" sz="half" idx="10"/>
          </p:nvPr>
        </p:nvSpPr>
        <p:spPr/>
        <p:txBody>
          <a:bodyPr/>
          <a:lstStyle/>
          <a:p>
            <a:fld id="{469F56D5-DA67-EA42-931B-B2F2CC25B6D8}" type="datetimeFigureOut">
              <a:rPr lang="en-US" smtClean="0"/>
              <a:t>4/11/2018</a:t>
            </a:fld>
            <a:endParaRPr lang="en-US"/>
          </a:p>
        </p:txBody>
      </p:sp>
      <p:sp>
        <p:nvSpPr>
          <p:cNvPr id="8" name="Footer Placeholder 7">
            <a:extLst>
              <a:ext uri="{FF2B5EF4-FFF2-40B4-BE49-F238E27FC236}">
                <a16:creationId xmlns:a16="http://schemas.microsoft.com/office/drawing/2014/main" id="{1BEA0294-28B6-2E45-93F1-960266B1E1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367676-289F-A143-9D2E-E83F7EED46E7}"/>
              </a:ext>
            </a:extLst>
          </p:cNvPr>
          <p:cNvSpPr>
            <a:spLocks noGrp="1"/>
          </p:cNvSpPr>
          <p:nvPr>
            <p:ph type="sldNum" sz="quarter" idx="12"/>
          </p:nvPr>
        </p:nvSpPr>
        <p:spPr/>
        <p:txBody>
          <a:bodyPr/>
          <a:lstStyle/>
          <a:p>
            <a:fld id="{C34485D6-EC78-8241-AAD2-948BD2EC7307}" type="slidenum">
              <a:rPr lang="en-US" smtClean="0"/>
              <a:t>‹#›</a:t>
            </a:fld>
            <a:endParaRPr lang="en-US"/>
          </a:p>
        </p:txBody>
      </p:sp>
    </p:spTree>
    <p:extLst>
      <p:ext uri="{BB962C8B-B14F-4D97-AF65-F5344CB8AC3E}">
        <p14:creationId xmlns:p14="http://schemas.microsoft.com/office/powerpoint/2010/main" val="23078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A225-4656-4146-B3BB-522E5A3408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63DBF4-F973-E04E-8B5F-98051E7CF3DD}"/>
              </a:ext>
            </a:extLst>
          </p:cNvPr>
          <p:cNvSpPr>
            <a:spLocks noGrp="1"/>
          </p:cNvSpPr>
          <p:nvPr>
            <p:ph type="dt" sz="half" idx="10"/>
          </p:nvPr>
        </p:nvSpPr>
        <p:spPr/>
        <p:txBody>
          <a:bodyPr/>
          <a:lstStyle/>
          <a:p>
            <a:fld id="{469F56D5-DA67-EA42-931B-B2F2CC25B6D8}" type="datetimeFigureOut">
              <a:rPr lang="en-US" smtClean="0"/>
              <a:t>4/11/2018</a:t>
            </a:fld>
            <a:endParaRPr lang="en-US"/>
          </a:p>
        </p:txBody>
      </p:sp>
      <p:sp>
        <p:nvSpPr>
          <p:cNvPr id="4" name="Footer Placeholder 3">
            <a:extLst>
              <a:ext uri="{FF2B5EF4-FFF2-40B4-BE49-F238E27FC236}">
                <a16:creationId xmlns:a16="http://schemas.microsoft.com/office/drawing/2014/main" id="{30CA3E2F-E102-A34B-A8A2-29591C41D2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4A789-3024-6344-B8BA-0FA82F1EF312}"/>
              </a:ext>
            </a:extLst>
          </p:cNvPr>
          <p:cNvSpPr>
            <a:spLocks noGrp="1"/>
          </p:cNvSpPr>
          <p:nvPr>
            <p:ph type="sldNum" sz="quarter" idx="12"/>
          </p:nvPr>
        </p:nvSpPr>
        <p:spPr/>
        <p:txBody>
          <a:bodyPr/>
          <a:lstStyle/>
          <a:p>
            <a:fld id="{C34485D6-EC78-8241-AAD2-948BD2EC7307}" type="slidenum">
              <a:rPr lang="en-US" smtClean="0"/>
              <a:t>‹#›</a:t>
            </a:fld>
            <a:endParaRPr lang="en-US"/>
          </a:p>
        </p:txBody>
      </p:sp>
    </p:spTree>
    <p:extLst>
      <p:ext uri="{BB962C8B-B14F-4D97-AF65-F5344CB8AC3E}">
        <p14:creationId xmlns:p14="http://schemas.microsoft.com/office/powerpoint/2010/main" val="128507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1C404-B908-2741-A7F5-8F6AC0FB6C63}"/>
              </a:ext>
            </a:extLst>
          </p:cNvPr>
          <p:cNvSpPr>
            <a:spLocks noGrp="1"/>
          </p:cNvSpPr>
          <p:nvPr>
            <p:ph type="dt" sz="half" idx="10"/>
          </p:nvPr>
        </p:nvSpPr>
        <p:spPr/>
        <p:txBody>
          <a:bodyPr/>
          <a:lstStyle/>
          <a:p>
            <a:fld id="{469F56D5-DA67-EA42-931B-B2F2CC25B6D8}" type="datetimeFigureOut">
              <a:rPr lang="en-US" smtClean="0"/>
              <a:t>4/11/2018</a:t>
            </a:fld>
            <a:endParaRPr lang="en-US"/>
          </a:p>
        </p:txBody>
      </p:sp>
      <p:sp>
        <p:nvSpPr>
          <p:cNvPr id="3" name="Footer Placeholder 2">
            <a:extLst>
              <a:ext uri="{FF2B5EF4-FFF2-40B4-BE49-F238E27FC236}">
                <a16:creationId xmlns:a16="http://schemas.microsoft.com/office/drawing/2014/main" id="{F1E6A8C0-248B-FD49-8DB7-69F01BF122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6611B3-F170-CA4A-802E-00896918551F}"/>
              </a:ext>
            </a:extLst>
          </p:cNvPr>
          <p:cNvSpPr>
            <a:spLocks noGrp="1"/>
          </p:cNvSpPr>
          <p:nvPr>
            <p:ph type="sldNum" sz="quarter" idx="12"/>
          </p:nvPr>
        </p:nvSpPr>
        <p:spPr/>
        <p:txBody>
          <a:bodyPr/>
          <a:lstStyle/>
          <a:p>
            <a:fld id="{C34485D6-EC78-8241-AAD2-948BD2EC7307}" type="slidenum">
              <a:rPr lang="en-US" smtClean="0"/>
              <a:t>‹#›</a:t>
            </a:fld>
            <a:endParaRPr lang="en-US"/>
          </a:p>
        </p:txBody>
      </p:sp>
    </p:spTree>
    <p:extLst>
      <p:ext uri="{BB962C8B-B14F-4D97-AF65-F5344CB8AC3E}">
        <p14:creationId xmlns:p14="http://schemas.microsoft.com/office/powerpoint/2010/main" val="110373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89EC-A978-944C-ACBB-7666EC79CC90}"/>
              </a:ext>
            </a:extLst>
          </p:cNvPr>
          <p:cNvSpPr>
            <a:spLocks noGrp="1"/>
          </p:cNvSpPr>
          <p:nvPr>
            <p:ph type="title"/>
          </p:nvPr>
        </p:nvSpPr>
        <p:spPr>
          <a:xfrm>
            <a:off x="2479672" y="2880042"/>
            <a:ext cx="11610852" cy="10080149"/>
          </a:xfrm>
        </p:spPr>
        <p:txBody>
          <a:bodyPr anchor="b"/>
          <a:lstStyle>
            <a:lvl1pPr>
              <a:defRPr sz="9449"/>
            </a:lvl1pPr>
          </a:lstStyle>
          <a:p>
            <a:r>
              <a:rPr lang="en-US"/>
              <a:t>Click to edit Master title style</a:t>
            </a:r>
          </a:p>
        </p:txBody>
      </p:sp>
      <p:sp>
        <p:nvSpPr>
          <p:cNvPr id="3" name="Content Placeholder 2">
            <a:extLst>
              <a:ext uri="{FF2B5EF4-FFF2-40B4-BE49-F238E27FC236}">
                <a16:creationId xmlns:a16="http://schemas.microsoft.com/office/drawing/2014/main" id="{2D8C62F6-3124-354E-8F20-A3D209A3F984}"/>
              </a:ext>
            </a:extLst>
          </p:cNvPr>
          <p:cNvSpPr>
            <a:spLocks noGrp="1"/>
          </p:cNvSpPr>
          <p:nvPr>
            <p:ph idx="1"/>
          </p:nvPr>
        </p:nvSpPr>
        <p:spPr>
          <a:xfrm>
            <a:off x="15304578" y="6220095"/>
            <a:ext cx="18224867" cy="30700453"/>
          </a:xfrm>
        </p:spPr>
        <p:txBody>
          <a:bodyPr/>
          <a:lstStyle>
            <a:lvl1pPr>
              <a:defRPr sz="9449"/>
            </a:lvl1pPr>
            <a:lvl2pPr>
              <a:defRPr sz="8268"/>
            </a:lvl2pPr>
            <a:lvl3pPr>
              <a:defRPr sz="7086"/>
            </a:lvl3pPr>
            <a:lvl4pPr>
              <a:defRPr sz="5905"/>
            </a:lvl4pPr>
            <a:lvl5pPr>
              <a:defRPr sz="5905"/>
            </a:lvl5pPr>
            <a:lvl6pPr>
              <a:defRPr sz="5905"/>
            </a:lvl6pPr>
            <a:lvl7pPr>
              <a:defRPr sz="5905"/>
            </a:lvl7pPr>
            <a:lvl8pPr>
              <a:defRPr sz="5905"/>
            </a:lvl8pPr>
            <a:lvl9pPr>
              <a:defRPr sz="590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FE420E-0969-404A-95A2-3DB823A2FCE3}"/>
              </a:ext>
            </a:extLst>
          </p:cNvPr>
          <p:cNvSpPr>
            <a:spLocks noGrp="1"/>
          </p:cNvSpPr>
          <p:nvPr>
            <p:ph type="body" sz="half" idx="2"/>
          </p:nvPr>
        </p:nvSpPr>
        <p:spPr>
          <a:xfrm>
            <a:off x="2479672" y="12960191"/>
            <a:ext cx="11610852" cy="24010358"/>
          </a:xfrm>
        </p:spPr>
        <p:txBody>
          <a:bodyPr/>
          <a:lstStyle>
            <a:lvl1pPr marL="0" indent="0">
              <a:buNone/>
              <a:defRPr sz="4724"/>
            </a:lvl1pPr>
            <a:lvl2pPr marL="1349974" indent="0">
              <a:buNone/>
              <a:defRPr sz="4134"/>
            </a:lvl2pPr>
            <a:lvl3pPr marL="2699949" indent="0">
              <a:buNone/>
              <a:defRPr sz="3543"/>
            </a:lvl3pPr>
            <a:lvl4pPr marL="4049923" indent="0">
              <a:buNone/>
              <a:defRPr sz="2953"/>
            </a:lvl4pPr>
            <a:lvl5pPr marL="5399898" indent="0">
              <a:buNone/>
              <a:defRPr sz="2953"/>
            </a:lvl5pPr>
            <a:lvl6pPr marL="6749872" indent="0">
              <a:buNone/>
              <a:defRPr sz="2953"/>
            </a:lvl6pPr>
            <a:lvl7pPr marL="8099847" indent="0">
              <a:buNone/>
              <a:defRPr sz="2953"/>
            </a:lvl7pPr>
            <a:lvl8pPr marL="9449821" indent="0">
              <a:buNone/>
              <a:defRPr sz="2953"/>
            </a:lvl8pPr>
            <a:lvl9pPr marL="10799796" indent="0">
              <a:buNone/>
              <a:defRPr sz="2953"/>
            </a:lvl9pPr>
          </a:lstStyle>
          <a:p>
            <a:pPr lvl="0"/>
            <a:r>
              <a:rPr lang="en-US"/>
              <a:t>Edit Master text styles</a:t>
            </a:r>
          </a:p>
        </p:txBody>
      </p:sp>
      <p:sp>
        <p:nvSpPr>
          <p:cNvPr id="5" name="Date Placeholder 4">
            <a:extLst>
              <a:ext uri="{FF2B5EF4-FFF2-40B4-BE49-F238E27FC236}">
                <a16:creationId xmlns:a16="http://schemas.microsoft.com/office/drawing/2014/main" id="{A73267B8-DE0E-D540-BD6B-E5FE8BAF6080}"/>
              </a:ext>
            </a:extLst>
          </p:cNvPr>
          <p:cNvSpPr>
            <a:spLocks noGrp="1"/>
          </p:cNvSpPr>
          <p:nvPr>
            <p:ph type="dt" sz="half" idx="10"/>
          </p:nvPr>
        </p:nvSpPr>
        <p:spPr/>
        <p:txBody>
          <a:bodyPr/>
          <a:lstStyle/>
          <a:p>
            <a:fld id="{469F56D5-DA67-EA42-931B-B2F2CC25B6D8}" type="datetimeFigureOut">
              <a:rPr lang="en-US" smtClean="0"/>
              <a:t>4/11/2018</a:t>
            </a:fld>
            <a:endParaRPr lang="en-US"/>
          </a:p>
        </p:txBody>
      </p:sp>
      <p:sp>
        <p:nvSpPr>
          <p:cNvPr id="6" name="Footer Placeholder 5">
            <a:extLst>
              <a:ext uri="{FF2B5EF4-FFF2-40B4-BE49-F238E27FC236}">
                <a16:creationId xmlns:a16="http://schemas.microsoft.com/office/drawing/2014/main" id="{398389A0-1881-7149-B3C7-F1ED09919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CCB94B-629F-3142-B177-A2B7F26AD19A}"/>
              </a:ext>
            </a:extLst>
          </p:cNvPr>
          <p:cNvSpPr>
            <a:spLocks noGrp="1"/>
          </p:cNvSpPr>
          <p:nvPr>
            <p:ph type="sldNum" sz="quarter" idx="12"/>
          </p:nvPr>
        </p:nvSpPr>
        <p:spPr/>
        <p:txBody>
          <a:bodyPr/>
          <a:lstStyle/>
          <a:p>
            <a:fld id="{C34485D6-EC78-8241-AAD2-948BD2EC7307}" type="slidenum">
              <a:rPr lang="en-US" smtClean="0"/>
              <a:t>‹#›</a:t>
            </a:fld>
            <a:endParaRPr lang="en-US"/>
          </a:p>
        </p:txBody>
      </p:sp>
    </p:spTree>
    <p:extLst>
      <p:ext uri="{BB962C8B-B14F-4D97-AF65-F5344CB8AC3E}">
        <p14:creationId xmlns:p14="http://schemas.microsoft.com/office/powerpoint/2010/main" val="1702675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2DC5-7512-6145-B3DC-CB1FF3268A1E}"/>
              </a:ext>
            </a:extLst>
          </p:cNvPr>
          <p:cNvSpPr>
            <a:spLocks noGrp="1"/>
          </p:cNvSpPr>
          <p:nvPr>
            <p:ph type="title"/>
          </p:nvPr>
        </p:nvSpPr>
        <p:spPr>
          <a:xfrm>
            <a:off x="2479672" y="2880042"/>
            <a:ext cx="11610852" cy="10080149"/>
          </a:xfrm>
        </p:spPr>
        <p:txBody>
          <a:bodyPr anchor="b"/>
          <a:lstStyle>
            <a:lvl1pPr>
              <a:defRPr sz="9449"/>
            </a:lvl1pPr>
          </a:lstStyle>
          <a:p>
            <a:r>
              <a:rPr lang="en-US"/>
              <a:t>Click to edit Master title style</a:t>
            </a:r>
          </a:p>
        </p:txBody>
      </p:sp>
      <p:sp>
        <p:nvSpPr>
          <p:cNvPr id="3" name="Picture Placeholder 2">
            <a:extLst>
              <a:ext uri="{FF2B5EF4-FFF2-40B4-BE49-F238E27FC236}">
                <a16:creationId xmlns:a16="http://schemas.microsoft.com/office/drawing/2014/main" id="{83BA4814-D254-6F41-A98A-976A7A106D9E}"/>
              </a:ext>
            </a:extLst>
          </p:cNvPr>
          <p:cNvSpPr>
            <a:spLocks noGrp="1"/>
          </p:cNvSpPr>
          <p:nvPr>
            <p:ph type="pic" idx="1"/>
          </p:nvPr>
        </p:nvSpPr>
        <p:spPr>
          <a:xfrm>
            <a:off x="15304578" y="6220095"/>
            <a:ext cx="18224867" cy="30700453"/>
          </a:xfrm>
        </p:spPr>
        <p:txBody>
          <a:bodyPr/>
          <a:lstStyle>
            <a:lvl1pPr marL="0" indent="0">
              <a:buNone/>
              <a:defRPr sz="9449"/>
            </a:lvl1pPr>
            <a:lvl2pPr marL="1349974" indent="0">
              <a:buNone/>
              <a:defRPr sz="8268"/>
            </a:lvl2pPr>
            <a:lvl3pPr marL="2699949" indent="0">
              <a:buNone/>
              <a:defRPr sz="7086"/>
            </a:lvl3pPr>
            <a:lvl4pPr marL="4049923" indent="0">
              <a:buNone/>
              <a:defRPr sz="5905"/>
            </a:lvl4pPr>
            <a:lvl5pPr marL="5399898" indent="0">
              <a:buNone/>
              <a:defRPr sz="5905"/>
            </a:lvl5pPr>
            <a:lvl6pPr marL="6749872" indent="0">
              <a:buNone/>
              <a:defRPr sz="5905"/>
            </a:lvl6pPr>
            <a:lvl7pPr marL="8099847" indent="0">
              <a:buNone/>
              <a:defRPr sz="5905"/>
            </a:lvl7pPr>
            <a:lvl8pPr marL="9449821" indent="0">
              <a:buNone/>
              <a:defRPr sz="5905"/>
            </a:lvl8pPr>
            <a:lvl9pPr marL="10799796" indent="0">
              <a:buNone/>
              <a:defRPr sz="5905"/>
            </a:lvl9pPr>
          </a:lstStyle>
          <a:p>
            <a:endParaRPr lang="en-US"/>
          </a:p>
        </p:txBody>
      </p:sp>
      <p:sp>
        <p:nvSpPr>
          <p:cNvPr id="4" name="Text Placeholder 3">
            <a:extLst>
              <a:ext uri="{FF2B5EF4-FFF2-40B4-BE49-F238E27FC236}">
                <a16:creationId xmlns:a16="http://schemas.microsoft.com/office/drawing/2014/main" id="{EECB7047-205A-FE4E-8CC9-FBDA138BD950}"/>
              </a:ext>
            </a:extLst>
          </p:cNvPr>
          <p:cNvSpPr>
            <a:spLocks noGrp="1"/>
          </p:cNvSpPr>
          <p:nvPr>
            <p:ph type="body" sz="half" idx="2"/>
          </p:nvPr>
        </p:nvSpPr>
        <p:spPr>
          <a:xfrm>
            <a:off x="2479672" y="12960191"/>
            <a:ext cx="11610852" cy="24010358"/>
          </a:xfrm>
        </p:spPr>
        <p:txBody>
          <a:bodyPr/>
          <a:lstStyle>
            <a:lvl1pPr marL="0" indent="0">
              <a:buNone/>
              <a:defRPr sz="4724"/>
            </a:lvl1pPr>
            <a:lvl2pPr marL="1349974" indent="0">
              <a:buNone/>
              <a:defRPr sz="4134"/>
            </a:lvl2pPr>
            <a:lvl3pPr marL="2699949" indent="0">
              <a:buNone/>
              <a:defRPr sz="3543"/>
            </a:lvl3pPr>
            <a:lvl4pPr marL="4049923" indent="0">
              <a:buNone/>
              <a:defRPr sz="2953"/>
            </a:lvl4pPr>
            <a:lvl5pPr marL="5399898" indent="0">
              <a:buNone/>
              <a:defRPr sz="2953"/>
            </a:lvl5pPr>
            <a:lvl6pPr marL="6749872" indent="0">
              <a:buNone/>
              <a:defRPr sz="2953"/>
            </a:lvl6pPr>
            <a:lvl7pPr marL="8099847" indent="0">
              <a:buNone/>
              <a:defRPr sz="2953"/>
            </a:lvl7pPr>
            <a:lvl8pPr marL="9449821" indent="0">
              <a:buNone/>
              <a:defRPr sz="2953"/>
            </a:lvl8pPr>
            <a:lvl9pPr marL="10799796" indent="0">
              <a:buNone/>
              <a:defRPr sz="2953"/>
            </a:lvl9pPr>
          </a:lstStyle>
          <a:p>
            <a:pPr lvl="0"/>
            <a:r>
              <a:rPr lang="en-US"/>
              <a:t>Edit Master text styles</a:t>
            </a:r>
          </a:p>
        </p:txBody>
      </p:sp>
      <p:sp>
        <p:nvSpPr>
          <p:cNvPr id="5" name="Date Placeholder 4">
            <a:extLst>
              <a:ext uri="{FF2B5EF4-FFF2-40B4-BE49-F238E27FC236}">
                <a16:creationId xmlns:a16="http://schemas.microsoft.com/office/drawing/2014/main" id="{FCDBB21A-E3FB-104A-A253-54FFA0421EE5}"/>
              </a:ext>
            </a:extLst>
          </p:cNvPr>
          <p:cNvSpPr>
            <a:spLocks noGrp="1"/>
          </p:cNvSpPr>
          <p:nvPr>
            <p:ph type="dt" sz="half" idx="10"/>
          </p:nvPr>
        </p:nvSpPr>
        <p:spPr/>
        <p:txBody>
          <a:bodyPr/>
          <a:lstStyle/>
          <a:p>
            <a:fld id="{469F56D5-DA67-EA42-931B-B2F2CC25B6D8}" type="datetimeFigureOut">
              <a:rPr lang="en-US" smtClean="0"/>
              <a:t>4/11/2018</a:t>
            </a:fld>
            <a:endParaRPr lang="en-US"/>
          </a:p>
        </p:txBody>
      </p:sp>
      <p:sp>
        <p:nvSpPr>
          <p:cNvPr id="6" name="Footer Placeholder 5">
            <a:extLst>
              <a:ext uri="{FF2B5EF4-FFF2-40B4-BE49-F238E27FC236}">
                <a16:creationId xmlns:a16="http://schemas.microsoft.com/office/drawing/2014/main" id="{093ABBAB-CC78-0E47-8465-CEAA94594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99938-BFF1-4F43-B26A-FB15C991627D}"/>
              </a:ext>
            </a:extLst>
          </p:cNvPr>
          <p:cNvSpPr>
            <a:spLocks noGrp="1"/>
          </p:cNvSpPr>
          <p:nvPr>
            <p:ph type="sldNum" sz="quarter" idx="12"/>
          </p:nvPr>
        </p:nvSpPr>
        <p:spPr/>
        <p:txBody>
          <a:bodyPr/>
          <a:lstStyle/>
          <a:p>
            <a:fld id="{C34485D6-EC78-8241-AAD2-948BD2EC7307}" type="slidenum">
              <a:rPr lang="en-US" smtClean="0"/>
              <a:t>‹#›</a:t>
            </a:fld>
            <a:endParaRPr lang="en-US"/>
          </a:p>
        </p:txBody>
      </p:sp>
    </p:spTree>
    <p:extLst>
      <p:ext uri="{BB962C8B-B14F-4D97-AF65-F5344CB8AC3E}">
        <p14:creationId xmlns:p14="http://schemas.microsoft.com/office/powerpoint/2010/main" val="211795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15EB22-1B22-BB40-B701-348FBBADDBCA}"/>
              </a:ext>
            </a:extLst>
          </p:cNvPr>
          <p:cNvSpPr>
            <a:spLocks noGrp="1"/>
          </p:cNvSpPr>
          <p:nvPr>
            <p:ph type="title"/>
          </p:nvPr>
        </p:nvSpPr>
        <p:spPr>
          <a:xfrm>
            <a:off x="2474982" y="2300037"/>
            <a:ext cx="31049774" cy="8350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647BA2-D5E1-8549-A54F-7B7C1938978C}"/>
              </a:ext>
            </a:extLst>
          </p:cNvPr>
          <p:cNvSpPr>
            <a:spLocks noGrp="1"/>
          </p:cNvSpPr>
          <p:nvPr>
            <p:ph type="body" idx="1"/>
          </p:nvPr>
        </p:nvSpPr>
        <p:spPr>
          <a:xfrm>
            <a:off x="2474982" y="11500170"/>
            <a:ext cx="31049774" cy="27410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B8475-3A90-454B-9602-D495237C38C9}"/>
              </a:ext>
            </a:extLst>
          </p:cNvPr>
          <p:cNvSpPr>
            <a:spLocks noGrp="1"/>
          </p:cNvSpPr>
          <p:nvPr>
            <p:ph type="dt" sz="half" idx="2"/>
          </p:nvPr>
        </p:nvSpPr>
        <p:spPr>
          <a:xfrm>
            <a:off x="2474982" y="40040594"/>
            <a:ext cx="8099941" cy="2300034"/>
          </a:xfrm>
          <a:prstGeom prst="rect">
            <a:avLst/>
          </a:prstGeom>
        </p:spPr>
        <p:txBody>
          <a:bodyPr vert="horz" lIns="91440" tIns="45720" rIns="91440" bIns="45720" rtlCol="0" anchor="ctr"/>
          <a:lstStyle>
            <a:lvl1pPr algn="l">
              <a:defRPr sz="3543">
                <a:solidFill>
                  <a:schemeClr val="tx1">
                    <a:tint val="75000"/>
                  </a:schemeClr>
                </a:solidFill>
              </a:defRPr>
            </a:lvl1pPr>
          </a:lstStyle>
          <a:p>
            <a:fld id="{469F56D5-DA67-EA42-931B-B2F2CC25B6D8}" type="datetimeFigureOut">
              <a:rPr lang="en-US" smtClean="0"/>
              <a:t>4/11/2018</a:t>
            </a:fld>
            <a:endParaRPr lang="en-US"/>
          </a:p>
        </p:txBody>
      </p:sp>
      <p:sp>
        <p:nvSpPr>
          <p:cNvPr id="5" name="Footer Placeholder 4">
            <a:extLst>
              <a:ext uri="{FF2B5EF4-FFF2-40B4-BE49-F238E27FC236}">
                <a16:creationId xmlns:a16="http://schemas.microsoft.com/office/drawing/2014/main" id="{3177CFCA-C414-714B-B1C3-222086FA85C5}"/>
              </a:ext>
            </a:extLst>
          </p:cNvPr>
          <p:cNvSpPr>
            <a:spLocks noGrp="1"/>
          </p:cNvSpPr>
          <p:nvPr>
            <p:ph type="ftr" sz="quarter" idx="3"/>
          </p:nvPr>
        </p:nvSpPr>
        <p:spPr>
          <a:xfrm>
            <a:off x="11924913" y="40040594"/>
            <a:ext cx="12149912" cy="2300034"/>
          </a:xfrm>
          <a:prstGeom prst="rect">
            <a:avLst/>
          </a:prstGeom>
        </p:spPr>
        <p:txBody>
          <a:bodyPr vert="horz" lIns="91440" tIns="45720" rIns="91440" bIns="45720" rtlCol="0" anchor="ctr"/>
          <a:lstStyle>
            <a:lvl1pPr algn="ctr">
              <a:defRPr sz="3543">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90A937-138D-CB46-A323-2CBD2AA7BF35}"/>
              </a:ext>
            </a:extLst>
          </p:cNvPr>
          <p:cNvSpPr>
            <a:spLocks noGrp="1"/>
          </p:cNvSpPr>
          <p:nvPr>
            <p:ph type="sldNum" sz="quarter" idx="4"/>
          </p:nvPr>
        </p:nvSpPr>
        <p:spPr>
          <a:xfrm>
            <a:off x="25424815" y="40040594"/>
            <a:ext cx="8099941" cy="2300034"/>
          </a:xfrm>
          <a:prstGeom prst="rect">
            <a:avLst/>
          </a:prstGeom>
        </p:spPr>
        <p:txBody>
          <a:bodyPr vert="horz" lIns="91440" tIns="45720" rIns="91440" bIns="45720" rtlCol="0" anchor="ctr"/>
          <a:lstStyle>
            <a:lvl1pPr algn="r">
              <a:defRPr sz="3543">
                <a:solidFill>
                  <a:schemeClr val="tx1">
                    <a:tint val="75000"/>
                  </a:schemeClr>
                </a:solidFill>
              </a:defRPr>
            </a:lvl1pPr>
          </a:lstStyle>
          <a:p>
            <a:fld id="{C34485D6-EC78-8241-AAD2-948BD2EC7307}" type="slidenum">
              <a:rPr lang="en-US" smtClean="0"/>
              <a:t>‹#›</a:t>
            </a:fld>
            <a:endParaRPr lang="en-US"/>
          </a:p>
        </p:txBody>
      </p:sp>
    </p:spTree>
    <p:extLst>
      <p:ext uri="{BB962C8B-B14F-4D97-AF65-F5344CB8AC3E}">
        <p14:creationId xmlns:p14="http://schemas.microsoft.com/office/powerpoint/2010/main" val="17380312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699949" rtl="0" eaLnBrk="1" latinLnBrk="0" hangingPunct="1">
        <a:lnSpc>
          <a:spcPct val="90000"/>
        </a:lnSpc>
        <a:spcBef>
          <a:spcPct val="0"/>
        </a:spcBef>
        <a:buNone/>
        <a:defRPr sz="12992" kern="1200">
          <a:solidFill>
            <a:schemeClr val="tx1"/>
          </a:solidFill>
          <a:latin typeface="+mj-lt"/>
          <a:ea typeface="+mj-ea"/>
          <a:cs typeface="+mj-cs"/>
        </a:defRPr>
      </a:lvl1pPr>
    </p:titleStyle>
    <p:bodyStyle>
      <a:lvl1pPr marL="674987" indent="-674987" algn="l" defTabSz="2699949" rtl="0" eaLnBrk="1" latinLnBrk="0" hangingPunct="1">
        <a:lnSpc>
          <a:spcPct val="90000"/>
        </a:lnSpc>
        <a:spcBef>
          <a:spcPts val="2953"/>
        </a:spcBef>
        <a:buFont typeface="Arial" panose="020B0604020202020204" pitchFamily="34" charset="0"/>
        <a:buChar char="•"/>
        <a:defRPr sz="8268" kern="1200">
          <a:solidFill>
            <a:schemeClr val="tx1"/>
          </a:solidFill>
          <a:latin typeface="+mn-lt"/>
          <a:ea typeface="+mn-ea"/>
          <a:cs typeface="+mn-cs"/>
        </a:defRPr>
      </a:lvl1pPr>
      <a:lvl2pPr marL="2024962" indent="-674987" algn="l" defTabSz="2699949" rtl="0" eaLnBrk="1" latinLnBrk="0" hangingPunct="1">
        <a:lnSpc>
          <a:spcPct val="90000"/>
        </a:lnSpc>
        <a:spcBef>
          <a:spcPts val="1476"/>
        </a:spcBef>
        <a:buFont typeface="Arial" panose="020B0604020202020204" pitchFamily="34" charset="0"/>
        <a:buChar char="•"/>
        <a:defRPr sz="7086" kern="1200">
          <a:solidFill>
            <a:schemeClr val="tx1"/>
          </a:solidFill>
          <a:latin typeface="+mn-lt"/>
          <a:ea typeface="+mn-ea"/>
          <a:cs typeface="+mn-cs"/>
        </a:defRPr>
      </a:lvl2pPr>
      <a:lvl3pPr marL="3374936" indent="-674987" algn="l" defTabSz="2699949" rtl="0" eaLnBrk="1" latinLnBrk="0" hangingPunct="1">
        <a:lnSpc>
          <a:spcPct val="90000"/>
        </a:lnSpc>
        <a:spcBef>
          <a:spcPts val="1476"/>
        </a:spcBef>
        <a:buFont typeface="Arial" panose="020B0604020202020204" pitchFamily="34" charset="0"/>
        <a:buChar char="•"/>
        <a:defRPr sz="5905" kern="1200">
          <a:solidFill>
            <a:schemeClr val="tx1"/>
          </a:solidFill>
          <a:latin typeface="+mn-lt"/>
          <a:ea typeface="+mn-ea"/>
          <a:cs typeface="+mn-cs"/>
        </a:defRPr>
      </a:lvl3pPr>
      <a:lvl4pPr marL="4724911" indent="-674987" algn="l" defTabSz="2699949"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4pPr>
      <a:lvl5pPr marL="6074885" indent="-674987" algn="l" defTabSz="2699949"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5pPr>
      <a:lvl6pPr marL="7424859" indent="-674987" algn="l" defTabSz="2699949"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6pPr>
      <a:lvl7pPr marL="8774834" indent="-674987" algn="l" defTabSz="2699949"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7pPr>
      <a:lvl8pPr marL="10124808" indent="-674987" algn="l" defTabSz="2699949"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8pPr>
      <a:lvl9pPr marL="11474783" indent="-674987" algn="l" defTabSz="2699949"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9pPr>
    </p:bodyStyle>
    <p:otherStyle>
      <a:defPPr>
        <a:defRPr lang="en-US"/>
      </a:defPPr>
      <a:lvl1pPr marL="0" algn="l" defTabSz="2699949" rtl="0" eaLnBrk="1" latinLnBrk="0" hangingPunct="1">
        <a:defRPr sz="5315" kern="1200">
          <a:solidFill>
            <a:schemeClr val="tx1"/>
          </a:solidFill>
          <a:latin typeface="+mn-lt"/>
          <a:ea typeface="+mn-ea"/>
          <a:cs typeface="+mn-cs"/>
        </a:defRPr>
      </a:lvl1pPr>
      <a:lvl2pPr marL="1349974" algn="l" defTabSz="2699949" rtl="0" eaLnBrk="1" latinLnBrk="0" hangingPunct="1">
        <a:defRPr sz="5315" kern="1200">
          <a:solidFill>
            <a:schemeClr val="tx1"/>
          </a:solidFill>
          <a:latin typeface="+mn-lt"/>
          <a:ea typeface="+mn-ea"/>
          <a:cs typeface="+mn-cs"/>
        </a:defRPr>
      </a:lvl2pPr>
      <a:lvl3pPr marL="2699949" algn="l" defTabSz="2699949" rtl="0" eaLnBrk="1" latinLnBrk="0" hangingPunct="1">
        <a:defRPr sz="5315" kern="1200">
          <a:solidFill>
            <a:schemeClr val="tx1"/>
          </a:solidFill>
          <a:latin typeface="+mn-lt"/>
          <a:ea typeface="+mn-ea"/>
          <a:cs typeface="+mn-cs"/>
        </a:defRPr>
      </a:lvl3pPr>
      <a:lvl4pPr marL="4049923" algn="l" defTabSz="2699949" rtl="0" eaLnBrk="1" latinLnBrk="0" hangingPunct="1">
        <a:defRPr sz="5315" kern="1200">
          <a:solidFill>
            <a:schemeClr val="tx1"/>
          </a:solidFill>
          <a:latin typeface="+mn-lt"/>
          <a:ea typeface="+mn-ea"/>
          <a:cs typeface="+mn-cs"/>
        </a:defRPr>
      </a:lvl4pPr>
      <a:lvl5pPr marL="5399898" algn="l" defTabSz="2699949" rtl="0" eaLnBrk="1" latinLnBrk="0" hangingPunct="1">
        <a:defRPr sz="5315" kern="1200">
          <a:solidFill>
            <a:schemeClr val="tx1"/>
          </a:solidFill>
          <a:latin typeface="+mn-lt"/>
          <a:ea typeface="+mn-ea"/>
          <a:cs typeface="+mn-cs"/>
        </a:defRPr>
      </a:lvl5pPr>
      <a:lvl6pPr marL="6749872" algn="l" defTabSz="2699949" rtl="0" eaLnBrk="1" latinLnBrk="0" hangingPunct="1">
        <a:defRPr sz="5315" kern="1200">
          <a:solidFill>
            <a:schemeClr val="tx1"/>
          </a:solidFill>
          <a:latin typeface="+mn-lt"/>
          <a:ea typeface="+mn-ea"/>
          <a:cs typeface="+mn-cs"/>
        </a:defRPr>
      </a:lvl6pPr>
      <a:lvl7pPr marL="8099847" algn="l" defTabSz="2699949" rtl="0" eaLnBrk="1" latinLnBrk="0" hangingPunct="1">
        <a:defRPr sz="5315" kern="1200">
          <a:solidFill>
            <a:schemeClr val="tx1"/>
          </a:solidFill>
          <a:latin typeface="+mn-lt"/>
          <a:ea typeface="+mn-ea"/>
          <a:cs typeface="+mn-cs"/>
        </a:defRPr>
      </a:lvl7pPr>
      <a:lvl8pPr marL="9449821" algn="l" defTabSz="2699949" rtl="0" eaLnBrk="1" latinLnBrk="0" hangingPunct="1">
        <a:defRPr sz="5315" kern="1200">
          <a:solidFill>
            <a:schemeClr val="tx1"/>
          </a:solidFill>
          <a:latin typeface="+mn-lt"/>
          <a:ea typeface="+mn-ea"/>
          <a:cs typeface="+mn-cs"/>
        </a:defRPr>
      </a:lvl8pPr>
      <a:lvl9pPr marL="10799796" algn="l" defTabSz="2699949" rtl="0" eaLnBrk="1" latinLnBrk="0" hangingPunct="1">
        <a:defRPr sz="53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image" Target="../media/image3.jpg"/><Relationship Id="rId4" Type="http://schemas.openxmlformats.org/officeDocument/2006/relationships/diagramLayout" Target="../diagrams/layout1.xml"/><Relationship Id="rId9"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4B1EF7D-5B76-7642-B943-AF406798FB35}"/>
              </a:ext>
            </a:extLst>
          </p:cNvPr>
          <p:cNvSpPr>
            <a:spLocks noGrp="1"/>
          </p:cNvSpPr>
          <p:nvPr>
            <p:ph type="title"/>
          </p:nvPr>
        </p:nvSpPr>
        <p:spPr>
          <a:xfrm>
            <a:off x="9347199" y="157557"/>
            <a:ext cx="18280744" cy="4983807"/>
          </a:xfrm>
        </p:spPr>
        <p:txBody>
          <a:bodyPr>
            <a:normAutofit/>
          </a:bodyPr>
          <a:lstStyle/>
          <a:p>
            <a:pPr algn="ctr"/>
            <a:r>
              <a:rPr lang="en-US" sz="9449" dirty="0">
                <a:latin typeface="Britannic Bold" panose="020B0903060703020204" pitchFamily="34" charset="77"/>
              </a:rPr>
              <a:t>ENAMEL Project</a:t>
            </a:r>
            <a:br>
              <a:rPr lang="en-US" dirty="0">
                <a:latin typeface="Britannic Bold" panose="020B0903060703020204" pitchFamily="34" charset="77"/>
              </a:rPr>
            </a:br>
            <a:r>
              <a:rPr lang="en-US" sz="4724" dirty="0">
                <a:latin typeface="Britannic Bold" panose="020B0903060703020204" pitchFamily="34" charset="77"/>
              </a:rPr>
              <a:t>Authoring App - Treasure Box Braille</a:t>
            </a:r>
            <a:br>
              <a:rPr lang="en-US" sz="4724" dirty="0">
                <a:latin typeface="Britannic Bold" panose="020B0903060703020204" pitchFamily="34" charset="77"/>
              </a:rPr>
            </a:br>
            <a:r>
              <a:rPr lang="en-US" sz="4724" dirty="0">
                <a:latin typeface="Britannic Bold" panose="020B0903060703020204" pitchFamily="34" charset="77"/>
              </a:rPr>
              <a:t>⠠⠁⠥⠹⠕⠗⠬⠀⠠⠁⠏⠏⠀⠤⠀⠠⠞⠗⠂⠎⠥⠗⠑⠀⠠⠃⠕⠭⠀⠠⠃⠗⠇</a:t>
            </a:r>
            <a:br>
              <a:rPr lang="en-US" sz="4724" dirty="0">
                <a:latin typeface="Britannic Bold" panose="020B0903060703020204" pitchFamily="34" charset="77"/>
              </a:rPr>
            </a:br>
            <a:br>
              <a:rPr lang="en-US" sz="4724" dirty="0">
                <a:latin typeface="Britannic Bold" panose="020B0903060703020204" pitchFamily="34" charset="77"/>
              </a:rPr>
            </a:br>
            <a:r>
              <a:rPr lang="en-US" sz="4724" dirty="0">
                <a:latin typeface="Britannic Bold" panose="020B0903060703020204" pitchFamily="34" charset="77"/>
              </a:rPr>
              <a:t>EECS 4080 – Capstone</a:t>
            </a:r>
            <a:br>
              <a:rPr lang="en-US" sz="4724" dirty="0">
                <a:latin typeface="Britannic Bold" panose="020B0903060703020204" pitchFamily="34" charset="77"/>
              </a:rPr>
            </a:br>
            <a:r>
              <a:rPr lang="en-US" sz="4724" dirty="0">
                <a:latin typeface="Britannic Bold" panose="020B0903060703020204" pitchFamily="34" charset="77"/>
              </a:rPr>
              <a:t>By: Gauri Wahi</a:t>
            </a:r>
          </a:p>
        </p:txBody>
      </p:sp>
      <p:sp>
        <p:nvSpPr>
          <p:cNvPr id="8" name="TextBox 7">
            <a:extLst>
              <a:ext uri="{FF2B5EF4-FFF2-40B4-BE49-F238E27FC236}">
                <a16:creationId xmlns:a16="http://schemas.microsoft.com/office/drawing/2014/main" id="{14BC7042-8E04-A14C-8F6E-5C29621CA146}"/>
              </a:ext>
            </a:extLst>
          </p:cNvPr>
          <p:cNvSpPr txBox="1"/>
          <p:nvPr/>
        </p:nvSpPr>
        <p:spPr>
          <a:xfrm>
            <a:off x="19802846" y="5042262"/>
            <a:ext cx="13725153" cy="22184535"/>
          </a:xfrm>
          <a:prstGeom prst="rect">
            <a:avLst/>
          </a:prstGeom>
          <a:noFill/>
        </p:spPr>
        <p:txBody>
          <a:bodyPr wrap="square" rtlCol="0">
            <a:spAutoFit/>
          </a:bodyPr>
          <a:lstStyle/>
          <a:p>
            <a:r>
              <a:rPr lang="en-US" sz="7480" b="1" dirty="0"/>
              <a:t>Methodology</a:t>
            </a:r>
          </a:p>
          <a:p>
            <a:endParaRPr lang="en-US" sz="7480" b="1" dirty="0"/>
          </a:p>
          <a:p>
            <a:endParaRPr lang="en-US" sz="7480" b="1" dirty="0"/>
          </a:p>
          <a:p>
            <a:endParaRPr lang="en-US" sz="7480" b="1" dirty="0"/>
          </a:p>
          <a:p>
            <a:endParaRPr lang="en-US" sz="7480" b="1" dirty="0"/>
          </a:p>
          <a:p>
            <a:endParaRPr lang="en-US" sz="7480" b="1" dirty="0"/>
          </a:p>
          <a:p>
            <a:endParaRPr lang="en-US" sz="7480" b="1" dirty="0"/>
          </a:p>
          <a:p>
            <a:endParaRPr lang="en-US" sz="4800" dirty="0"/>
          </a:p>
          <a:p>
            <a:r>
              <a:rPr lang="en-US" sz="4800" dirty="0"/>
              <a:t>There are many different phases when it comes to testing. The steps we took were as follows:</a:t>
            </a:r>
          </a:p>
          <a:p>
            <a:pPr marL="843734" indent="-843734">
              <a:buFont typeface="Arial" panose="020B0604020202020204" pitchFamily="34" charset="0"/>
              <a:buChar char="•"/>
            </a:pPr>
            <a:r>
              <a:rPr lang="en-US" sz="4800" dirty="0"/>
              <a:t>Smoke testing – ensuring that the application did not have any minimal problems, e.g., if the methods implemented are working as planned</a:t>
            </a:r>
          </a:p>
          <a:p>
            <a:pPr marL="843734" indent="-843734">
              <a:buFont typeface="Arial" panose="020B0604020202020204" pitchFamily="34" charset="0"/>
              <a:buChar char="•"/>
            </a:pPr>
            <a:r>
              <a:rPr lang="en-US" sz="4800" dirty="0"/>
              <a:t>Regression testing – Whenever a software change has occurred we ensure that none of the old bugs have come back and note any new bugs that may have appeared</a:t>
            </a:r>
          </a:p>
          <a:p>
            <a:pPr marL="843734" indent="-843734">
              <a:buFont typeface="Arial" panose="020B0604020202020204" pitchFamily="34" charset="0"/>
              <a:buChar char="•"/>
            </a:pPr>
            <a:r>
              <a:rPr lang="en-US" sz="4800" dirty="0"/>
              <a:t>Acceptance Testing – allowing our target user to use the software in the lab to see if any problems arise or any feedback</a:t>
            </a:r>
          </a:p>
          <a:p>
            <a:pPr marL="843734" indent="-843734">
              <a:buFont typeface="Arial" panose="020B0604020202020204" pitchFamily="34" charset="0"/>
              <a:buChar char="•"/>
            </a:pPr>
            <a:r>
              <a:rPr lang="en-US" sz="4800" dirty="0"/>
              <a:t>Alpha testing – this is a test being conducted by our team to see if we can fix any of the bugs using the steps above before sending it off to different users to gain their perspective</a:t>
            </a:r>
          </a:p>
          <a:p>
            <a:pPr marL="843734" indent="-843734">
              <a:buFont typeface="Arial" panose="020B0604020202020204" pitchFamily="34" charset="0"/>
              <a:buChar char="•"/>
            </a:pPr>
            <a:r>
              <a:rPr lang="en-US" sz="4800" dirty="0"/>
              <a:t>Using the feedback received we would revise the program and continue the same process</a:t>
            </a:r>
          </a:p>
        </p:txBody>
      </p:sp>
      <p:sp>
        <p:nvSpPr>
          <p:cNvPr id="9" name="TextBox 8">
            <a:extLst>
              <a:ext uri="{FF2B5EF4-FFF2-40B4-BE49-F238E27FC236}">
                <a16:creationId xmlns:a16="http://schemas.microsoft.com/office/drawing/2014/main" id="{B1D14810-3BA7-E24F-84FB-BEB71AEC2D0B}"/>
              </a:ext>
            </a:extLst>
          </p:cNvPr>
          <p:cNvSpPr txBox="1"/>
          <p:nvPr/>
        </p:nvSpPr>
        <p:spPr>
          <a:xfrm>
            <a:off x="1410816" y="34428621"/>
            <a:ext cx="15239745" cy="8772017"/>
          </a:xfrm>
          <a:prstGeom prst="rect">
            <a:avLst/>
          </a:prstGeom>
          <a:noFill/>
        </p:spPr>
        <p:txBody>
          <a:bodyPr wrap="square" rtlCol="0">
            <a:spAutoFit/>
          </a:bodyPr>
          <a:lstStyle/>
          <a:p>
            <a:r>
              <a:rPr lang="en-US" sz="4000" b="1" dirty="0"/>
              <a:t>References</a:t>
            </a:r>
          </a:p>
          <a:p>
            <a:r>
              <a:rPr lang="en-CA" sz="4000" dirty="0"/>
              <a:t>1.“Acceptance Testing.” </a:t>
            </a:r>
            <a:r>
              <a:rPr lang="en-CA" sz="4000" i="1" dirty="0"/>
              <a:t>Software Testing Fundamentals</a:t>
            </a:r>
            <a:r>
              <a:rPr lang="en-CA" sz="4000" dirty="0"/>
              <a:t>, 3 Mar. 2018, </a:t>
            </a:r>
            <a:r>
              <a:rPr lang="en-CA" sz="4000" dirty="0" err="1"/>
              <a:t>softwaretestingfundamentals.com</a:t>
            </a:r>
            <a:r>
              <a:rPr lang="en-CA" sz="4000" dirty="0"/>
              <a:t>/acceptance-testing/. </a:t>
            </a:r>
          </a:p>
          <a:p>
            <a:r>
              <a:rPr lang="en-CA" sz="4000" dirty="0"/>
              <a:t>2. “Alpha vs. Beta Testing.” </a:t>
            </a:r>
            <a:r>
              <a:rPr lang="en-CA" sz="4000" i="1" dirty="0" err="1"/>
              <a:t>Centercode</a:t>
            </a:r>
            <a:r>
              <a:rPr lang="en-CA" sz="4000" i="1" dirty="0"/>
              <a:t> Alpha vs Beta Testing Comments</a:t>
            </a:r>
            <a:r>
              <a:rPr lang="en-CA" sz="4000" dirty="0"/>
              <a:t>, </a:t>
            </a:r>
            <a:r>
              <a:rPr lang="en-CA" sz="4000" dirty="0" err="1"/>
              <a:t>www.centercode.com</a:t>
            </a:r>
            <a:r>
              <a:rPr lang="en-CA" sz="4000" dirty="0"/>
              <a:t>/blog/2011/01/alpha-vs-beta-testing. </a:t>
            </a:r>
          </a:p>
          <a:p>
            <a:r>
              <a:rPr lang="en-CA" sz="4000" dirty="0"/>
              <a:t>3. “</a:t>
            </a:r>
            <a:r>
              <a:rPr lang="en-CA" sz="4000" dirty="0" err="1"/>
              <a:t>Biltzerpos</a:t>
            </a:r>
            <a:r>
              <a:rPr lang="en-CA" sz="4000" dirty="0"/>
              <a:t>/TBB.” </a:t>
            </a:r>
            <a:r>
              <a:rPr lang="en-CA" sz="4000" i="1" dirty="0"/>
              <a:t>GitHub</a:t>
            </a:r>
            <a:r>
              <a:rPr lang="en-CA" sz="4000" dirty="0"/>
              <a:t>, </a:t>
            </a:r>
            <a:r>
              <a:rPr lang="en-CA" sz="4000" dirty="0" err="1"/>
              <a:t>github.com</a:t>
            </a:r>
            <a:r>
              <a:rPr lang="en-CA" sz="4000" dirty="0"/>
              <a:t>/</a:t>
            </a:r>
            <a:r>
              <a:rPr lang="en-CA" sz="4000" dirty="0" err="1"/>
              <a:t>biltzerpos</a:t>
            </a:r>
            <a:r>
              <a:rPr lang="en-CA" sz="4000" dirty="0"/>
              <a:t>/TBB. </a:t>
            </a:r>
          </a:p>
          <a:p>
            <a:r>
              <a:rPr lang="en-CA" sz="4000" dirty="0"/>
              <a:t>4. “The Braille Literacy Crisis in America.” </a:t>
            </a:r>
            <a:r>
              <a:rPr lang="en-CA" sz="4000" i="1" dirty="0"/>
              <a:t>Nation by the National Federation of the Blind Jernigan Institute</a:t>
            </a:r>
            <a:r>
              <a:rPr lang="en-CA" sz="4000" dirty="0"/>
              <a:t>, Mar. 2009, </a:t>
            </a:r>
            <a:r>
              <a:rPr lang="en-CA" sz="4000" dirty="0" err="1"/>
              <a:t>nfb.org</a:t>
            </a:r>
            <a:r>
              <a:rPr lang="en-CA" sz="4000" dirty="0"/>
              <a:t>/images/</a:t>
            </a:r>
            <a:r>
              <a:rPr lang="en-CA" sz="4000" dirty="0" err="1"/>
              <a:t>nfb</a:t>
            </a:r>
            <a:r>
              <a:rPr lang="en-CA" sz="4000" dirty="0"/>
              <a:t>/documents/pdf/</a:t>
            </a:r>
            <a:r>
              <a:rPr lang="en-CA" sz="4000" dirty="0" err="1"/>
              <a:t>braille_literacy_report_web.pdf</a:t>
            </a:r>
            <a:r>
              <a:rPr lang="en-CA" sz="4000" dirty="0"/>
              <a:t>. </a:t>
            </a:r>
          </a:p>
          <a:p>
            <a:r>
              <a:rPr lang="en-CA" sz="4000" dirty="0"/>
              <a:t>5. “Smoke Testing.” </a:t>
            </a:r>
            <a:r>
              <a:rPr lang="en-CA" sz="4000" i="1" dirty="0"/>
              <a:t>Software Testing Fundamentals</a:t>
            </a:r>
            <a:r>
              <a:rPr lang="en-CA" sz="4000" dirty="0"/>
              <a:t>, 29 Jan. 2018, </a:t>
            </a:r>
            <a:r>
              <a:rPr lang="en-CA" sz="4000" dirty="0" err="1"/>
              <a:t>softwaretestingfundamentals.com</a:t>
            </a:r>
            <a:r>
              <a:rPr lang="en-CA" sz="4000" dirty="0"/>
              <a:t>/smoke-testing/.</a:t>
            </a:r>
          </a:p>
          <a:p>
            <a:endParaRPr lang="en-US" sz="4134" b="1" dirty="0"/>
          </a:p>
          <a:p>
            <a:endParaRPr lang="en-US" sz="4134" b="1" dirty="0"/>
          </a:p>
          <a:p>
            <a:endParaRPr lang="en-US" sz="4134" b="1" dirty="0"/>
          </a:p>
        </p:txBody>
      </p:sp>
      <p:sp>
        <p:nvSpPr>
          <p:cNvPr id="2" name="TextBox 1">
            <a:extLst>
              <a:ext uri="{FF2B5EF4-FFF2-40B4-BE49-F238E27FC236}">
                <a16:creationId xmlns:a16="http://schemas.microsoft.com/office/drawing/2014/main" id="{B384CC9F-DF96-184C-A99D-A6667C963C78}"/>
              </a:ext>
            </a:extLst>
          </p:cNvPr>
          <p:cNvSpPr txBox="1"/>
          <p:nvPr/>
        </p:nvSpPr>
        <p:spPr>
          <a:xfrm>
            <a:off x="1698171" y="5111931"/>
            <a:ext cx="13498286" cy="23403779"/>
          </a:xfrm>
          <a:prstGeom prst="rect">
            <a:avLst/>
          </a:prstGeom>
          <a:noFill/>
        </p:spPr>
        <p:txBody>
          <a:bodyPr wrap="square" rtlCol="0">
            <a:spAutoFit/>
          </a:bodyPr>
          <a:lstStyle/>
          <a:p>
            <a:r>
              <a:rPr lang="en-US" b="1" dirty="0">
                <a:cs typeface="Arial" panose="020B0604020202020204" pitchFamily="34" charset="0"/>
              </a:rPr>
              <a:t>Background</a:t>
            </a:r>
            <a:endParaRPr lang="en-US" dirty="0">
              <a:cs typeface="Arial" panose="020B0604020202020204" pitchFamily="34" charset="0"/>
            </a:endParaRPr>
          </a:p>
          <a:p>
            <a:r>
              <a:rPr lang="en-US" sz="4800" dirty="0"/>
              <a:t>The Treasure Box Braille (TBB) project is designed to help support the learning of early-level Braille to children in North America. The project is part of the ENAMEL project that focuses on low-cost DIY technologies. </a:t>
            </a:r>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pPr marL="685800" indent="-685800">
              <a:buFont typeface="Arial" panose="020B0604020202020204" pitchFamily="34" charset="0"/>
              <a:buChar char="•"/>
            </a:pPr>
            <a:r>
              <a:rPr lang="en-US" sz="4800" dirty="0"/>
              <a:t>The authoring app is an open source software used to create scenarios for individuals to test their knowledge in Braille</a:t>
            </a:r>
          </a:p>
          <a:p>
            <a:pPr marL="685800" indent="-685800">
              <a:buFont typeface="Arial" panose="020B0604020202020204" pitchFamily="34" charset="0"/>
              <a:buChar char="•"/>
            </a:pPr>
            <a:r>
              <a:rPr lang="en-US" sz="4800" dirty="0"/>
              <a:t>Contains a simulator to demonstrate which pins will be raised and lowered on the Braille cell</a:t>
            </a:r>
          </a:p>
          <a:p>
            <a:pPr marL="685800" indent="-685800">
              <a:buFont typeface="Arial" panose="020B0604020202020204" pitchFamily="34" charset="0"/>
              <a:buChar char="•"/>
            </a:pPr>
            <a:r>
              <a:rPr lang="en-US" sz="4800" dirty="0"/>
              <a:t>Allow users to create scenarios and test their knowledge about what character is being displayed on the Braille cell</a:t>
            </a:r>
          </a:p>
          <a:p>
            <a:pPr marL="685800" indent="-685800">
              <a:buFont typeface="Arial" panose="020B0604020202020204" pitchFamily="34" charset="0"/>
              <a:buChar char="•"/>
            </a:pPr>
            <a:r>
              <a:rPr lang="en-US" sz="4800" dirty="0"/>
              <a:t>Several functionalities are available such as converting text-to-speech, display text, pause, set voice (either male or female), etc.</a:t>
            </a:r>
          </a:p>
          <a:p>
            <a:endParaRPr lang="en-US" sz="4800" dirty="0"/>
          </a:p>
          <a:p>
            <a:r>
              <a:rPr lang="en-US" sz="4800" dirty="0"/>
              <a:t>Once the scenarios have been created they can be transferred to the Raspberry Pi for the children to test their knowledge on the physical device.</a:t>
            </a:r>
          </a:p>
          <a:p>
            <a:endParaRPr lang="en-US" sz="4800" dirty="0">
              <a:cs typeface="Arial" panose="020B0604020202020204" pitchFamily="34" charset="0"/>
            </a:endParaRPr>
          </a:p>
        </p:txBody>
      </p:sp>
      <p:graphicFrame>
        <p:nvGraphicFramePr>
          <p:cNvPr id="3" name="Diagram 2">
            <a:extLst>
              <a:ext uri="{FF2B5EF4-FFF2-40B4-BE49-F238E27FC236}">
                <a16:creationId xmlns:a16="http://schemas.microsoft.com/office/drawing/2014/main" id="{C094AEE4-E9C1-6A47-A500-3F902FAD8712}"/>
              </a:ext>
            </a:extLst>
          </p:cNvPr>
          <p:cNvGraphicFramePr/>
          <p:nvPr>
            <p:extLst>
              <p:ext uri="{D42A27DB-BD31-4B8C-83A1-F6EECF244321}">
                <p14:modId xmlns:p14="http://schemas.microsoft.com/office/powerpoint/2010/main" val="3297786435"/>
              </p:ext>
            </p:extLst>
          </p:nvPr>
        </p:nvGraphicFramePr>
        <p:xfrm>
          <a:off x="27627942" y="6400800"/>
          <a:ext cx="6774209" cy="675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9C12F728-99FB-8E4E-A96B-8EB9ECDAF2D7}"/>
              </a:ext>
            </a:extLst>
          </p:cNvPr>
          <p:cNvPicPr>
            <a:picLocks noChangeAspect="1"/>
          </p:cNvPicPr>
          <p:nvPr/>
        </p:nvPicPr>
        <p:blipFill>
          <a:blip r:embed="rId8"/>
          <a:stretch>
            <a:fillRect/>
          </a:stretch>
        </p:blipFill>
        <p:spPr>
          <a:xfrm>
            <a:off x="1312516" y="28149962"/>
            <a:ext cx="5553619" cy="5873689"/>
          </a:xfrm>
          <a:prstGeom prst="rect">
            <a:avLst/>
          </a:prstGeom>
        </p:spPr>
      </p:pic>
      <p:sp>
        <p:nvSpPr>
          <p:cNvPr id="10" name="TextBox 9">
            <a:extLst>
              <a:ext uri="{FF2B5EF4-FFF2-40B4-BE49-F238E27FC236}">
                <a16:creationId xmlns:a16="http://schemas.microsoft.com/office/drawing/2014/main" id="{CEE15C16-52BD-E842-874F-0C0B622B6FBA}"/>
              </a:ext>
            </a:extLst>
          </p:cNvPr>
          <p:cNvSpPr txBox="1"/>
          <p:nvPr/>
        </p:nvSpPr>
        <p:spPr>
          <a:xfrm>
            <a:off x="18487571" y="27008905"/>
            <a:ext cx="16424824" cy="14539814"/>
          </a:xfrm>
          <a:prstGeom prst="rect">
            <a:avLst/>
          </a:prstGeom>
          <a:noFill/>
        </p:spPr>
        <p:txBody>
          <a:bodyPr wrap="square" rtlCol="0">
            <a:spAutoFit/>
          </a:bodyPr>
          <a:lstStyle/>
          <a:p>
            <a:r>
              <a:rPr lang="en-US" b="1" dirty="0">
                <a:cs typeface="Arial" panose="020B0604020202020204" pitchFamily="34" charset="0"/>
              </a:rPr>
              <a:t>Results</a:t>
            </a:r>
            <a:endParaRPr lang="en-US" dirty="0">
              <a:cs typeface="Arial" panose="020B0604020202020204" pitchFamily="34" charset="0"/>
            </a:endParaRPr>
          </a:p>
          <a:p>
            <a:r>
              <a:rPr lang="en-US" sz="4800" dirty="0"/>
              <a:t>The bugs encountered using the methods above have been solved and now we are preparing to go to the next round – beta testing. The aim of the testing was to be able to let individuals with no programming background be able to use the application efficiently and to be able to create scenarios and test them as well. Working with one of our intended users, Runa Patel, we were able to narrow down what should be added and removed such as:</a:t>
            </a:r>
          </a:p>
          <a:p>
            <a:pPr marL="685800" indent="-685800">
              <a:buFont typeface="Arial" panose="020B0604020202020204" pitchFamily="34" charset="0"/>
              <a:buChar char="•"/>
            </a:pPr>
            <a:r>
              <a:rPr lang="en-US" sz="4800" dirty="0"/>
              <a:t>Improving the simplicity of the program by allowing the user to easily input functionalities into their scenarios such as Pause, Display Text, Raise/Lower Pins on the Braille Cell, etc.</a:t>
            </a:r>
          </a:p>
          <a:p>
            <a:pPr marL="685800" indent="-685800">
              <a:buFont typeface="Arial" panose="020B0604020202020204" pitchFamily="34" charset="0"/>
              <a:buChar char="•"/>
            </a:pPr>
            <a:r>
              <a:rPr lang="en-US" sz="4800" dirty="0"/>
              <a:t>Removed options that required the user to know advanced knowledge such as inserting the file path</a:t>
            </a:r>
          </a:p>
          <a:p>
            <a:pPr marL="685800" indent="-685800">
              <a:buFont typeface="Arial" panose="020B0604020202020204" pitchFamily="34" charset="0"/>
              <a:buChar char="•"/>
            </a:pPr>
            <a:r>
              <a:rPr lang="en-US" sz="4800" dirty="0"/>
              <a:t>Ensured it was working correctly with screen readers e.g., JAWS, NVDA, etc. so individuals with visual impairment can easily navigate through the program and complete tasks</a:t>
            </a:r>
          </a:p>
          <a:p>
            <a:pPr marL="685800" indent="-685800">
              <a:buFont typeface="Arial" panose="020B0604020202020204" pitchFamily="34" charset="0"/>
              <a:buChar char="•"/>
            </a:pPr>
            <a:endParaRPr lang="en-US" sz="4800" dirty="0"/>
          </a:p>
          <a:p>
            <a:endParaRPr lang="en-US" sz="4800" dirty="0">
              <a:cs typeface="Arial" panose="020B0604020202020204" pitchFamily="34" charset="0"/>
            </a:endParaRPr>
          </a:p>
        </p:txBody>
      </p:sp>
      <p:pic>
        <p:nvPicPr>
          <p:cNvPr id="6" name="Picture 5">
            <a:extLst>
              <a:ext uri="{FF2B5EF4-FFF2-40B4-BE49-F238E27FC236}">
                <a16:creationId xmlns:a16="http://schemas.microsoft.com/office/drawing/2014/main" id="{DD7A90BA-A193-41A8-8E23-28111C2EDAEA}"/>
              </a:ext>
            </a:extLst>
          </p:cNvPr>
          <p:cNvPicPr>
            <a:picLocks noChangeAspect="1"/>
          </p:cNvPicPr>
          <p:nvPr/>
        </p:nvPicPr>
        <p:blipFill>
          <a:blip r:embed="rId9"/>
          <a:stretch>
            <a:fillRect/>
          </a:stretch>
        </p:blipFill>
        <p:spPr>
          <a:xfrm>
            <a:off x="1121904" y="692113"/>
            <a:ext cx="3610716" cy="1396143"/>
          </a:xfrm>
          <a:prstGeom prst="rect">
            <a:avLst/>
          </a:prstGeom>
        </p:spPr>
      </p:pic>
      <p:pic>
        <p:nvPicPr>
          <p:cNvPr id="12" name="Picture 11">
            <a:extLst>
              <a:ext uri="{FF2B5EF4-FFF2-40B4-BE49-F238E27FC236}">
                <a16:creationId xmlns:a16="http://schemas.microsoft.com/office/drawing/2014/main" id="{C96795A0-4BD0-4DFF-BC80-76DD2C961BAC}"/>
              </a:ext>
            </a:extLst>
          </p:cNvPr>
          <p:cNvPicPr>
            <a:picLocks noChangeAspect="1"/>
          </p:cNvPicPr>
          <p:nvPr/>
        </p:nvPicPr>
        <p:blipFill>
          <a:blip r:embed="rId10"/>
          <a:stretch>
            <a:fillRect/>
          </a:stretch>
        </p:blipFill>
        <p:spPr>
          <a:xfrm>
            <a:off x="5169743" y="692113"/>
            <a:ext cx="2940795" cy="1546345"/>
          </a:xfrm>
          <a:prstGeom prst="rect">
            <a:avLst/>
          </a:prstGeom>
        </p:spPr>
      </p:pic>
      <p:pic>
        <p:nvPicPr>
          <p:cNvPr id="14" name="Picture 13" descr="A screenshot of a cell phone&#10;&#10;Description generated with very high confidence">
            <a:extLst>
              <a:ext uri="{FF2B5EF4-FFF2-40B4-BE49-F238E27FC236}">
                <a16:creationId xmlns:a16="http://schemas.microsoft.com/office/drawing/2014/main" id="{5C17477A-B245-4BB1-9B78-2A5BF7A65163}"/>
              </a:ext>
            </a:extLst>
          </p:cNvPr>
          <p:cNvPicPr>
            <a:picLocks noChangeAspect="1"/>
          </p:cNvPicPr>
          <p:nvPr/>
        </p:nvPicPr>
        <p:blipFill>
          <a:blip r:embed="rId11"/>
          <a:stretch>
            <a:fillRect/>
          </a:stretch>
        </p:blipFill>
        <p:spPr>
          <a:xfrm>
            <a:off x="3901126" y="10095738"/>
            <a:ext cx="7521347" cy="6290308"/>
          </a:xfrm>
          <a:prstGeom prst="rect">
            <a:avLst/>
          </a:prstGeom>
        </p:spPr>
      </p:pic>
      <p:pic>
        <p:nvPicPr>
          <p:cNvPr id="16" name="Picture 15" descr="A close up of a logo&#10;&#10;Description generated with high confidence">
            <a:extLst>
              <a:ext uri="{FF2B5EF4-FFF2-40B4-BE49-F238E27FC236}">
                <a16:creationId xmlns:a16="http://schemas.microsoft.com/office/drawing/2014/main" id="{A5A1DBAE-AC76-4B04-AAA4-C8B880293A76}"/>
              </a:ext>
            </a:extLst>
          </p:cNvPr>
          <p:cNvPicPr>
            <a:picLocks noChangeAspect="1"/>
          </p:cNvPicPr>
          <p:nvPr/>
        </p:nvPicPr>
        <p:blipFill>
          <a:blip r:embed="rId12"/>
          <a:stretch>
            <a:fillRect/>
          </a:stretch>
        </p:blipFill>
        <p:spPr>
          <a:xfrm>
            <a:off x="18928693" y="5977817"/>
            <a:ext cx="8335225" cy="7401105"/>
          </a:xfrm>
          <a:prstGeom prst="rect">
            <a:avLst/>
          </a:prstGeom>
        </p:spPr>
      </p:pic>
      <p:pic>
        <p:nvPicPr>
          <p:cNvPr id="18" name="Picture 17" descr="A close up of a device&#10;&#10;Description generated with high confidence">
            <a:extLst>
              <a:ext uri="{FF2B5EF4-FFF2-40B4-BE49-F238E27FC236}">
                <a16:creationId xmlns:a16="http://schemas.microsoft.com/office/drawing/2014/main" id="{010855F0-F2CD-4A4C-9648-F5D4C47EE1E8}"/>
              </a:ext>
            </a:extLst>
          </p:cNvPr>
          <p:cNvPicPr>
            <a:picLocks noChangeAspect="1"/>
          </p:cNvPicPr>
          <p:nvPr/>
        </p:nvPicPr>
        <p:blipFill>
          <a:blip r:embed="rId13"/>
          <a:stretch>
            <a:fillRect/>
          </a:stretch>
        </p:blipFill>
        <p:spPr>
          <a:xfrm>
            <a:off x="7003479" y="27561458"/>
            <a:ext cx="8578633" cy="6462193"/>
          </a:xfrm>
          <a:prstGeom prst="rect">
            <a:avLst/>
          </a:prstGeom>
        </p:spPr>
      </p:pic>
    </p:spTree>
    <p:extLst>
      <p:ext uri="{BB962C8B-B14F-4D97-AF65-F5344CB8AC3E}">
        <p14:creationId xmlns:p14="http://schemas.microsoft.com/office/powerpoint/2010/main" val="3173938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TotalTime>
  <Words>484</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Britannic Bold</vt:lpstr>
      <vt:lpstr>Calibri</vt:lpstr>
      <vt:lpstr>Calibri Light</vt:lpstr>
      <vt:lpstr>Office Theme</vt:lpstr>
      <vt:lpstr>ENAMEL Project Authoring App - Treasure Box Braille ⠠⠁⠥⠹⠕⠗⠬⠀⠠⠁⠏⠏⠀⠤⠀⠠⠞⠗⠂⠎⠥⠗⠑⠀⠠⠃⠕⠭⠀⠠⠃⠗⠇  EECS 4080 – Capstone By: Gauri Wahi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ENAMEL Project Authoring App - Treasure Box Braille</dc:title>
  <dc:creator>Gauri Wahi</dc:creator>
  <cp:lastModifiedBy>Gauri Wahi</cp:lastModifiedBy>
  <cp:revision>28</cp:revision>
  <dcterms:created xsi:type="dcterms:W3CDTF">2018-04-08T19:06:52Z</dcterms:created>
  <dcterms:modified xsi:type="dcterms:W3CDTF">2018-04-11T16:10:27Z</dcterms:modified>
</cp:coreProperties>
</file>