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A97B2F-2A8B-4A41-8180-38E88F0559C4}" v="28" dt="2023-08-12T23:39:26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3"/>
    <p:restoredTop sz="94694"/>
  </p:normalViewPr>
  <p:slideViewPr>
    <p:cSldViewPr snapToGrid="0">
      <p:cViewPr varScale="1">
        <p:scale>
          <a:sx n="78" d="100"/>
          <a:sy n="78" d="100"/>
        </p:scale>
        <p:origin x="9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i Patole" userId="ccdb36d8c6269f9b" providerId="LiveId" clId="{BBA97B2F-2A8B-4A41-8180-38E88F0559C4}"/>
    <pc:docChg chg="undo custSel addSld delSld modSld">
      <pc:chgData name="Gauri Patole" userId="ccdb36d8c6269f9b" providerId="LiveId" clId="{BBA97B2F-2A8B-4A41-8180-38E88F0559C4}" dt="2023-08-12T23:39:38.581" v="515" actId="20577"/>
      <pc:docMkLst>
        <pc:docMk/>
      </pc:docMkLst>
      <pc:sldChg chg="modSp mod">
        <pc:chgData name="Gauri Patole" userId="ccdb36d8c6269f9b" providerId="LiveId" clId="{BBA97B2F-2A8B-4A41-8180-38E88F0559C4}" dt="2023-08-12T20:48:15.272" v="2" actId="113"/>
        <pc:sldMkLst>
          <pc:docMk/>
          <pc:sldMk cId="748289758" sldId="256"/>
        </pc:sldMkLst>
        <pc:spChg chg="mod">
          <ac:chgData name="Gauri Patole" userId="ccdb36d8c6269f9b" providerId="LiveId" clId="{BBA97B2F-2A8B-4A41-8180-38E88F0559C4}" dt="2023-08-12T20:48:15.272" v="2" actId="113"/>
          <ac:spMkLst>
            <pc:docMk/>
            <pc:sldMk cId="748289758" sldId="256"/>
            <ac:spMk id="7" creationId="{BD3A0C21-18F8-8DA3-CD10-2EC627565493}"/>
          </ac:spMkLst>
        </pc:spChg>
      </pc:sldChg>
      <pc:sldChg chg="modSp">
        <pc:chgData name="Gauri Patole" userId="ccdb36d8c6269f9b" providerId="LiveId" clId="{BBA97B2F-2A8B-4A41-8180-38E88F0559C4}" dt="2023-08-12T23:39:26.180" v="510" actId="20577"/>
        <pc:sldMkLst>
          <pc:docMk/>
          <pc:sldMk cId="3981536118" sldId="260"/>
        </pc:sldMkLst>
        <pc:graphicFrameChg chg="mod">
          <ac:chgData name="Gauri Patole" userId="ccdb36d8c6269f9b" providerId="LiveId" clId="{BBA97B2F-2A8B-4A41-8180-38E88F0559C4}" dt="2023-08-12T23:39:26.180" v="510" actId="20577"/>
          <ac:graphicFrameMkLst>
            <pc:docMk/>
            <pc:sldMk cId="3981536118" sldId="260"/>
            <ac:graphicFrameMk id="5" creationId="{5926F43A-16D1-E875-A319-C8F9F560A417}"/>
          </ac:graphicFrameMkLst>
        </pc:graphicFrameChg>
      </pc:sldChg>
      <pc:sldChg chg="modSp del mod">
        <pc:chgData name="Gauri Patole" userId="ccdb36d8c6269f9b" providerId="LiveId" clId="{BBA97B2F-2A8B-4A41-8180-38E88F0559C4}" dt="2023-08-12T23:26:34.094" v="455" actId="2696"/>
        <pc:sldMkLst>
          <pc:docMk/>
          <pc:sldMk cId="364572539" sldId="261"/>
        </pc:sldMkLst>
        <pc:graphicFrameChg chg="mod modGraphic">
          <ac:chgData name="Gauri Patole" userId="ccdb36d8c6269f9b" providerId="LiveId" clId="{BBA97B2F-2A8B-4A41-8180-38E88F0559C4}" dt="2023-08-12T23:10:51.652" v="47" actId="573"/>
          <ac:graphicFrameMkLst>
            <pc:docMk/>
            <pc:sldMk cId="364572539" sldId="261"/>
            <ac:graphicFrameMk id="5" creationId="{46A37BDD-F872-7CB2-DF49-2DF923A8D5FD}"/>
          </ac:graphicFrameMkLst>
        </pc:graphicFrameChg>
      </pc:sldChg>
      <pc:sldChg chg="addSp delSp modSp mod setBg">
        <pc:chgData name="Gauri Patole" userId="ccdb36d8c6269f9b" providerId="LiveId" clId="{BBA97B2F-2A8B-4A41-8180-38E88F0559C4}" dt="2023-08-12T23:39:38.581" v="515" actId="20577"/>
        <pc:sldMkLst>
          <pc:docMk/>
          <pc:sldMk cId="2175378116" sldId="262"/>
        </pc:sldMkLst>
        <pc:spChg chg="del">
          <ac:chgData name="Gauri Patole" userId="ccdb36d8c6269f9b" providerId="LiveId" clId="{BBA97B2F-2A8B-4A41-8180-38E88F0559C4}" dt="2023-08-12T23:26:53.244" v="456" actId="478"/>
          <ac:spMkLst>
            <pc:docMk/>
            <pc:sldMk cId="2175378116" sldId="262"/>
            <ac:spMk id="2" creationId="{7CDFF7DE-B397-4301-FE0E-62CB5F8CB7F2}"/>
          </ac:spMkLst>
        </pc:spChg>
        <pc:spChg chg="mod">
          <ac:chgData name="Gauri Patole" userId="ccdb36d8c6269f9b" providerId="LiveId" clId="{BBA97B2F-2A8B-4A41-8180-38E88F0559C4}" dt="2023-08-12T23:39:38.581" v="515" actId="20577"/>
          <ac:spMkLst>
            <pc:docMk/>
            <pc:sldMk cId="2175378116" sldId="262"/>
            <ac:spMk id="3" creationId="{F463227E-C2BE-3464-26E4-6FE52F4EEDBE}"/>
          </ac:spMkLst>
        </pc:spChg>
        <pc:spChg chg="add">
          <ac:chgData name="Gauri Patole" userId="ccdb36d8c6269f9b" providerId="LiveId" clId="{BBA97B2F-2A8B-4A41-8180-38E88F0559C4}" dt="2023-08-12T23:28:01.341" v="494" actId="26606"/>
          <ac:spMkLst>
            <pc:docMk/>
            <pc:sldMk cId="2175378116" sldId="262"/>
            <ac:spMk id="10" creationId="{93DAF4AA-9270-40B5-B73C-B11B9A92F0BC}"/>
          </ac:spMkLst>
        </pc:spChg>
        <pc:spChg chg="add">
          <ac:chgData name="Gauri Patole" userId="ccdb36d8c6269f9b" providerId="LiveId" clId="{BBA97B2F-2A8B-4A41-8180-38E88F0559C4}" dt="2023-08-12T23:28:01.341" v="494" actId="26606"/>
          <ac:spMkLst>
            <pc:docMk/>
            <pc:sldMk cId="2175378116" sldId="262"/>
            <ac:spMk id="12" creationId="{31D5E60A-D6B1-4F21-A993-313958AF0C00}"/>
          </ac:spMkLst>
        </pc:spChg>
        <pc:spChg chg="add">
          <ac:chgData name="Gauri Patole" userId="ccdb36d8c6269f9b" providerId="LiveId" clId="{BBA97B2F-2A8B-4A41-8180-38E88F0559C4}" dt="2023-08-12T23:28:01.341" v="494" actId="26606"/>
          <ac:spMkLst>
            <pc:docMk/>
            <pc:sldMk cId="2175378116" sldId="262"/>
            <ac:spMk id="14" creationId="{5B7BB16B-E108-4C64-97D5-7AC67CC5E2C7}"/>
          </ac:spMkLst>
        </pc:spChg>
        <pc:spChg chg="add">
          <ac:chgData name="Gauri Patole" userId="ccdb36d8c6269f9b" providerId="LiveId" clId="{BBA97B2F-2A8B-4A41-8180-38E88F0559C4}" dt="2023-08-12T23:28:01.341" v="494" actId="26606"/>
          <ac:spMkLst>
            <pc:docMk/>
            <pc:sldMk cId="2175378116" sldId="262"/>
            <ac:spMk id="16" creationId="{A5F6A003-4671-4F7B-A12E-2946D61E435F}"/>
          </ac:spMkLst>
        </pc:spChg>
        <pc:picChg chg="add">
          <ac:chgData name="Gauri Patole" userId="ccdb36d8c6269f9b" providerId="LiveId" clId="{BBA97B2F-2A8B-4A41-8180-38E88F0559C4}" dt="2023-08-12T23:28:01.341" v="494" actId="26606"/>
          <ac:picMkLst>
            <pc:docMk/>
            <pc:sldMk cId="2175378116" sldId="262"/>
            <ac:picMk id="7" creationId="{2CF84530-A3F1-B611-91DF-3D845B62D7AF}"/>
          </ac:picMkLst>
        </pc:picChg>
      </pc:sldChg>
      <pc:sldChg chg="addSp delSp modSp new mod">
        <pc:chgData name="Gauri Patole" userId="ccdb36d8c6269f9b" providerId="LiveId" clId="{BBA97B2F-2A8B-4A41-8180-38E88F0559C4}" dt="2023-08-12T23:22:48.619" v="454" actId="14100"/>
        <pc:sldMkLst>
          <pc:docMk/>
          <pc:sldMk cId="1267147224" sldId="263"/>
        </pc:sldMkLst>
        <pc:spChg chg="del">
          <ac:chgData name="Gauri Patole" userId="ccdb36d8c6269f9b" providerId="LiveId" clId="{BBA97B2F-2A8B-4A41-8180-38E88F0559C4}" dt="2023-08-12T23:11:06.867" v="49" actId="478"/>
          <ac:spMkLst>
            <pc:docMk/>
            <pc:sldMk cId="1267147224" sldId="263"/>
            <ac:spMk id="2" creationId="{49C9D036-AE30-5254-16FB-6E25D6E75C13}"/>
          </ac:spMkLst>
        </pc:spChg>
        <pc:spChg chg="del">
          <ac:chgData name="Gauri Patole" userId="ccdb36d8c6269f9b" providerId="LiveId" clId="{BBA97B2F-2A8B-4A41-8180-38E88F0559C4}" dt="2023-08-12T23:11:10.698" v="50" actId="478"/>
          <ac:spMkLst>
            <pc:docMk/>
            <pc:sldMk cId="1267147224" sldId="263"/>
            <ac:spMk id="3" creationId="{239CE418-1ABA-A45B-EB69-7B2550F3AF5F}"/>
          </ac:spMkLst>
        </pc:spChg>
        <pc:graphicFrameChg chg="add mod modGraphic">
          <ac:chgData name="Gauri Patole" userId="ccdb36d8c6269f9b" providerId="LiveId" clId="{BBA97B2F-2A8B-4A41-8180-38E88F0559C4}" dt="2023-08-12T23:22:48.619" v="454" actId="14100"/>
          <ac:graphicFrameMkLst>
            <pc:docMk/>
            <pc:sldMk cId="1267147224" sldId="263"/>
            <ac:graphicFrameMk id="4" creationId="{FFDDE6C7-DF49-AFDE-BC22-445C56BE1EE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481B85-0655-477D-BD5E-B61E4419E90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53AF19-420F-4E6A-A337-902F98D7105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dirty="0"/>
            <a:t>Global Impact:</a:t>
          </a:r>
          <a:endParaRPr lang="en-US" b="0" i="0" dirty="0"/>
        </a:p>
        <a:p>
          <a:pPr>
            <a:buFont typeface="Arial" panose="020B0604020202020204" pitchFamily="34" charset="0"/>
            <a:buChar char="•"/>
          </a:pPr>
          <a:r>
            <a:rPr lang="en-US" b="0" i="0" dirty="0"/>
            <a:t>12M annual Heart Disease deaths (WHO)</a:t>
          </a:r>
        </a:p>
        <a:p>
          <a:pPr>
            <a:buFont typeface="Arial" panose="020B0604020202020204" pitchFamily="34" charset="0"/>
            <a:buChar char="•"/>
          </a:pPr>
          <a:r>
            <a:rPr lang="en-US" b="0" i="0" dirty="0"/>
            <a:t>Rising cardiovascular cases worldwide</a:t>
          </a:r>
          <a:endParaRPr lang="en-US" dirty="0"/>
        </a:p>
      </dgm:t>
    </dgm:pt>
    <dgm:pt modelId="{8AE84E53-3F7A-4C90-883B-852C9988C122}" type="parTrans" cxnId="{9CDC1D75-5575-44FD-89D6-ADC73F8039D8}">
      <dgm:prSet/>
      <dgm:spPr/>
      <dgm:t>
        <a:bodyPr/>
        <a:lstStyle/>
        <a:p>
          <a:endParaRPr lang="en-US"/>
        </a:p>
      </dgm:t>
    </dgm:pt>
    <dgm:pt modelId="{F3059A16-F726-466C-9355-2E92E1BD3937}" type="sibTrans" cxnId="{9CDC1D75-5575-44FD-89D6-ADC73F8039D8}">
      <dgm:prSet/>
      <dgm:spPr/>
      <dgm:t>
        <a:bodyPr/>
        <a:lstStyle/>
        <a:p>
          <a:endParaRPr lang="en-US"/>
        </a:p>
      </dgm:t>
    </dgm:pt>
    <dgm:pt modelId="{467E2079-92DF-4830-B371-2A4ECFAA3C3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dirty="0"/>
            <a:t>Research and Danger:</a:t>
          </a:r>
          <a:endParaRPr lang="en-US" b="0" i="0" dirty="0"/>
        </a:p>
        <a:p>
          <a:pPr>
            <a:buFont typeface="Arial" panose="020B0604020202020204" pitchFamily="34" charset="0"/>
            <a:buChar char="•"/>
          </a:pPr>
          <a:r>
            <a:rPr lang="en-US" b="0" i="0" dirty="0"/>
            <a:t>Research identifies risks and predicts outcomes</a:t>
          </a:r>
        </a:p>
        <a:p>
          <a:pPr>
            <a:buFont typeface="Arial" panose="020B0604020202020204" pitchFamily="34" charset="0"/>
            <a:buChar char="•"/>
          </a:pPr>
          <a:r>
            <a:rPr lang="en-US" b="0" i="0" dirty="0"/>
            <a:t>Heart Disease often silent but deadly</a:t>
          </a:r>
          <a:endParaRPr lang="en-US" dirty="0"/>
        </a:p>
      </dgm:t>
    </dgm:pt>
    <dgm:pt modelId="{D41352FF-6648-43CE-AA0A-8FA2F4FC3439}" type="parTrans" cxnId="{A0B1FE7D-E8AD-4255-AE41-971CE1ACF281}">
      <dgm:prSet/>
      <dgm:spPr/>
      <dgm:t>
        <a:bodyPr/>
        <a:lstStyle/>
        <a:p>
          <a:endParaRPr lang="en-US"/>
        </a:p>
      </dgm:t>
    </dgm:pt>
    <dgm:pt modelId="{438363ED-8E37-4406-B463-DEEC87B6A3F2}" type="sibTrans" cxnId="{A0B1FE7D-E8AD-4255-AE41-971CE1ACF281}">
      <dgm:prSet/>
      <dgm:spPr/>
      <dgm:t>
        <a:bodyPr/>
        <a:lstStyle/>
        <a:p>
          <a:endParaRPr lang="en-US"/>
        </a:p>
      </dgm:t>
    </dgm:pt>
    <dgm:pt modelId="{8B4EADCA-AB77-4DCD-8A01-50227A8F012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dirty="0"/>
            <a:t>Early Detection Matters:</a:t>
          </a:r>
          <a:endParaRPr lang="en-US" b="0" i="0" dirty="0"/>
        </a:p>
        <a:p>
          <a:pPr>
            <a:buFont typeface="Arial" panose="020B0604020202020204" pitchFamily="34" charset="0"/>
            <a:buChar char="•"/>
          </a:pPr>
          <a:r>
            <a:rPr lang="en-US" b="0" i="0" dirty="0"/>
            <a:t>Early diagnosis aids lifestyle adjustments</a:t>
          </a:r>
        </a:p>
        <a:p>
          <a:pPr>
            <a:buFont typeface="Arial" panose="020B0604020202020204" pitchFamily="34" charset="0"/>
            <a:buChar char="•"/>
          </a:pPr>
          <a:r>
            <a:rPr lang="en-US" b="0" i="0" dirty="0"/>
            <a:t>Reduces heart disease complications</a:t>
          </a:r>
          <a:endParaRPr lang="en-US" dirty="0"/>
        </a:p>
      </dgm:t>
    </dgm:pt>
    <dgm:pt modelId="{5D0DF792-8766-4622-8706-302F747C9AEA}" type="parTrans" cxnId="{CA4B1EBD-E4C4-48C9-9E6D-68F24F0790A1}">
      <dgm:prSet/>
      <dgm:spPr/>
      <dgm:t>
        <a:bodyPr/>
        <a:lstStyle/>
        <a:p>
          <a:endParaRPr lang="en-US"/>
        </a:p>
      </dgm:t>
    </dgm:pt>
    <dgm:pt modelId="{7BAA5148-FAE6-4E26-BAB2-91C634AFC4E9}" type="sibTrans" cxnId="{CA4B1EBD-E4C4-48C9-9E6D-68F24F0790A1}">
      <dgm:prSet/>
      <dgm:spPr/>
      <dgm:t>
        <a:bodyPr/>
        <a:lstStyle/>
        <a:p>
          <a:endParaRPr lang="en-US"/>
        </a:p>
      </dgm:t>
    </dgm:pt>
    <dgm:pt modelId="{C847E7C6-7F44-41D7-85B9-411C6DD7A40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dirty="0"/>
            <a:t>Project Focus:</a:t>
          </a:r>
          <a:endParaRPr lang="en-US" b="0" i="0" dirty="0"/>
        </a:p>
        <a:p>
          <a:pPr>
            <a:buFont typeface="Arial" panose="020B0604020202020204" pitchFamily="34" charset="0"/>
            <a:buChar char="•"/>
          </a:pPr>
          <a:r>
            <a:rPr lang="en-US" b="0" i="0" dirty="0"/>
            <a:t>Predicting Heart Disease via ML</a:t>
          </a:r>
        </a:p>
        <a:p>
          <a:pPr>
            <a:buFont typeface="Arial" panose="020B0604020202020204" pitchFamily="34" charset="0"/>
            <a:buChar char="•"/>
          </a:pPr>
          <a:r>
            <a:rPr lang="en-US" b="0" i="0" dirty="0"/>
            <a:t>ML aids timely detection and management</a:t>
          </a:r>
          <a:endParaRPr lang="en-US" b="1" dirty="0"/>
        </a:p>
      </dgm:t>
    </dgm:pt>
    <dgm:pt modelId="{0C5B0FDC-647F-4F3A-A20D-9A91EB0B6E99}" type="parTrans" cxnId="{D1EF4884-A634-4944-AE87-0B70E47229F1}">
      <dgm:prSet/>
      <dgm:spPr/>
      <dgm:t>
        <a:bodyPr/>
        <a:lstStyle/>
        <a:p>
          <a:endParaRPr lang="en-US"/>
        </a:p>
      </dgm:t>
    </dgm:pt>
    <dgm:pt modelId="{5A36FE02-E98E-4FA5-BB11-61C76B170D35}" type="sibTrans" cxnId="{D1EF4884-A634-4944-AE87-0B70E47229F1}">
      <dgm:prSet/>
      <dgm:spPr/>
      <dgm:t>
        <a:bodyPr/>
        <a:lstStyle/>
        <a:p>
          <a:endParaRPr lang="en-US"/>
        </a:p>
      </dgm:t>
    </dgm:pt>
    <dgm:pt modelId="{E79F88A8-D7EF-4B9B-AF19-FCFB1D7F50C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dirty="0"/>
            <a:t>Data-Driven Insights:</a:t>
          </a:r>
          <a:endParaRPr lang="en-US" b="0" i="0" dirty="0"/>
        </a:p>
        <a:p>
          <a:pPr>
            <a:buFont typeface="Arial" panose="020B0604020202020204" pitchFamily="34" charset="0"/>
            <a:buChar char="•"/>
          </a:pPr>
          <a:r>
            <a:rPr lang="en-US" b="0" i="0" dirty="0"/>
            <a:t>Analyzing patient data for risk trends</a:t>
          </a:r>
        </a:p>
        <a:p>
          <a:pPr>
            <a:buFont typeface="Arial" panose="020B0604020202020204" pitchFamily="34" charset="0"/>
            <a:buChar char="•"/>
          </a:pPr>
          <a:r>
            <a:rPr lang="en-US" b="0" i="0" dirty="0"/>
            <a:t>Various data techniques used</a:t>
          </a:r>
          <a:endParaRPr lang="en-US" dirty="0"/>
        </a:p>
      </dgm:t>
    </dgm:pt>
    <dgm:pt modelId="{203FA52F-44D5-45FF-AD8B-4C7FB3670020}" type="parTrans" cxnId="{EE43CE27-A848-4CFE-A547-F07106B2197E}">
      <dgm:prSet/>
      <dgm:spPr/>
      <dgm:t>
        <a:bodyPr/>
        <a:lstStyle/>
        <a:p>
          <a:endParaRPr lang="en-US"/>
        </a:p>
      </dgm:t>
    </dgm:pt>
    <dgm:pt modelId="{1B64008A-C7BC-49EA-BA60-9548695962EF}" type="sibTrans" cxnId="{EE43CE27-A848-4CFE-A547-F07106B2197E}">
      <dgm:prSet/>
      <dgm:spPr/>
      <dgm:t>
        <a:bodyPr/>
        <a:lstStyle/>
        <a:p>
          <a:endParaRPr lang="en-US"/>
        </a:p>
      </dgm:t>
    </dgm:pt>
    <dgm:pt modelId="{3B0598AC-2575-46F3-9247-F3F6E158779F}" type="pres">
      <dgm:prSet presAssocID="{7E481B85-0655-477D-BD5E-B61E4419E904}" presName="diagram" presStyleCnt="0">
        <dgm:presLayoutVars>
          <dgm:dir/>
          <dgm:resizeHandles val="exact"/>
        </dgm:presLayoutVars>
      </dgm:prSet>
      <dgm:spPr/>
    </dgm:pt>
    <dgm:pt modelId="{6650AA77-16C9-4E82-A125-91924004B65A}" type="pres">
      <dgm:prSet presAssocID="{0C53AF19-420F-4E6A-A337-902F98D7105C}" presName="node" presStyleLbl="node1" presStyleIdx="0" presStyleCnt="5" custLinFactNeighborY="-1507">
        <dgm:presLayoutVars>
          <dgm:bulletEnabled val="1"/>
        </dgm:presLayoutVars>
      </dgm:prSet>
      <dgm:spPr/>
    </dgm:pt>
    <dgm:pt modelId="{C39A2A49-8C4A-45F5-BE05-1083A8900C19}" type="pres">
      <dgm:prSet presAssocID="{F3059A16-F726-466C-9355-2E92E1BD3937}" presName="sibTrans" presStyleCnt="0"/>
      <dgm:spPr/>
    </dgm:pt>
    <dgm:pt modelId="{D952D668-66B0-4844-9DD8-07A26CAD88B9}" type="pres">
      <dgm:prSet presAssocID="{467E2079-92DF-4830-B371-2A4ECFAA3C33}" presName="node" presStyleLbl="node1" presStyleIdx="1" presStyleCnt="5">
        <dgm:presLayoutVars>
          <dgm:bulletEnabled val="1"/>
        </dgm:presLayoutVars>
      </dgm:prSet>
      <dgm:spPr/>
    </dgm:pt>
    <dgm:pt modelId="{C4E07591-40FD-4F8A-A5CF-1B88024E0248}" type="pres">
      <dgm:prSet presAssocID="{438363ED-8E37-4406-B463-DEEC87B6A3F2}" presName="sibTrans" presStyleCnt="0"/>
      <dgm:spPr/>
    </dgm:pt>
    <dgm:pt modelId="{4AF8BBFB-0FA8-4071-8BE2-F94B111BA641}" type="pres">
      <dgm:prSet presAssocID="{8B4EADCA-AB77-4DCD-8A01-50227A8F0127}" presName="node" presStyleLbl="node1" presStyleIdx="2" presStyleCnt="5">
        <dgm:presLayoutVars>
          <dgm:bulletEnabled val="1"/>
        </dgm:presLayoutVars>
      </dgm:prSet>
      <dgm:spPr/>
    </dgm:pt>
    <dgm:pt modelId="{36453D92-01F1-44B0-816A-E270604EE557}" type="pres">
      <dgm:prSet presAssocID="{7BAA5148-FAE6-4E26-BAB2-91C634AFC4E9}" presName="sibTrans" presStyleCnt="0"/>
      <dgm:spPr/>
    </dgm:pt>
    <dgm:pt modelId="{5D94BACC-6FEF-4A70-9630-460B2D5B1199}" type="pres">
      <dgm:prSet presAssocID="{C847E7C6-7F44-41D7-85B9-411C6DD7A40A}" presName="node" presStyleLbl="node1" presStyleIdx="3" presStyleCnt="5">
        <dgm:presLayoutVars>
          <dgm:bulletEnabled val="1"/>
        </dgm:presLayoutVars>
      </dgm:prSet>
      <dgm:spPr/>
    </dgm:pt>
    <dgm:pt modelId="{1A73CD42-7493-4EE9-86A7-3E578860773B}" type="pres">
      <dgm:prSet presAssocID="{5A36FE02-E98E-4FA5-BB11-61C76B170D35}" presName="sibTrans" presStyleCnt="0"/>
      <dgm:spPr/>
    </dgm:pt>
    <dgm:pt modelId="{5F87799C-0B1E-4E22-A73F-5E072F8FDC0B}" type="pres">
      <dgm:prSet presAssocID="{E79F88A8-D7EF-4B9B-AF19-FCFB1D7F50CF}" presName="node" presStyleLbl="node1" presStyleIdx="4" presStyleCnt="5">
        <dgm:presLayoutVars>
          <dgm:bulletEnabled val="1"/>
        </dgm:presLayoutVars>
      </dgm:prSet>
      <dgm:spPr/>
    </dgm:pt>
  </dgm:ptLst>
  <dgm:cxnLst>
    <dgm:cxn modelId="{F4376F21-C7C4-45D3-A875-856FAA897759}" type="presOf" srcId="{8B4EADCA-AB77-4DCD-8A01-50227A8F0127}" destId="{4AF8BBFB-0FA8-4071-8BE2-F94B111BA641}" srcOrd="0" destOrd="0" presId="urn:microsoft.com/office/officeart/2005/8/layout/default"/>
    <dgm:cxn modelId="{EE43CE27-A848-4CFE-A547-F07106B2197E}" srcId="{7E481B85-0655-477D-BD5E-B61E4419E904}" destId="{E79F88A8-D7EF-4B9B-AF19-FCFB1D7F50CF}" srcOrd="4" destOrd="0" parTransId="{203FA52F-44D5-45FF-AD8B-4C7FB3670020}" sibTransId="{1B64008A-C7BC-49EA-BA60-9548695962EF}"/>
    <dgm:cxn modelId="{C7612B2A-88A8-4BB1-B9C7-6654ED682E95}" type="presOf" srcId="{E79F88A8-D7EF-4B9B-AF19-FCFB1D7F50CF}" destId="{5F87799C-0B1E-4E22-A73F-5E072F8FDC0B}" srcOrd="0" destOrd="0" presId="urn:microsoft.com/office/officeart/2005/8/layout/default"/>
    <dgm:cxn modelId="{4C93BC6C-2D7A-4846-9E85-E4E5ECC3BEE4}" type="presOf" srcId="{467E2079-92DF-4830-B371-2A4ECFAA3C33}" destId="{D952D668-66B0-4844-9DD8-07A26CAD88B9}" srcOrd="0" destOrd="0" presId="urn:microsoft.com/office/officeart/2005/8/layout/default"/>
    <dgm:cxn modelId="{9CDC1D75-5575-44FD-89D6-ADC73F8039D8}" srcId="{7E481B85-0655-477D-BD5E-B61E4419E904}" destId="{0C53AF19-420F-4E6A-A337-902F98D7105C}" srcOrd="0" destOrd="0" parTransId="{8AE84E53-3F7A-4C90-883B-852C9988C122}" sibTransId="{F3059A16-F726-466C-9355-2E92E1BD3937}"/>
    <dgm:cxn modelId="{870A0259-64A4-4D2B-84A9-2B716B7B8F56}" type="presOf" srcId="{C847E7C6-7F44-41D7-85B9-411C6DD7A40A}" destId="{5D94BACC-6FEF-4A70-9630-460B2D5B1199}" srcOrd="0" destOrd="0" presId="urn:microsoft.com/office/officeart/2005/8/layout/default"/>
    <dgm:cxn modelId="{A0B1FE7D-E8AD-4255-AE41-971CE1ACF281}" srcId="{7E481B85-0655-477D-BD5E-B61E4419E904}" destId="{467E2079-92DF-4830-B371-2A4ECFAA3C33}" srcOrd="1" destOrd="0" parTransId="{D41352FF-6648-43CE-AA0A-8FA2F4FC3439}" sibTransId="{438363ED-8E37-4406-B463-DEEC87B6A3F2}"/>
    <dgm:cxn modelId="{D1EF4884-A634-4944-AE87-0B70E47229F1}" srcId="{7E481B85-0655-477D-BD5E-B61E4419E904}" destId="{C847E7C6-7F44-41D7-85B9-411C6DD7A40A}" srcOrd="3" destOrd="0" parTransId="{0C5B0FDC-647F-4F3A-A20D-9A91EB0B6E99}" sibTransId="{5A36FE02-E98E-4FA5-BB11-61C76B170D35}"/>
    <dgm:cxn modelId="{A4BD37AE-BEED-4E1E-A8CA-6665BFABCBDD}" type="presOf" srcId="{0C53AF19-420F-4E6A-A337-902F98D7105C}" destId="{6650AA77-16C9-4E82-A125-91924004B65A}" srcOrd="0" destOrd="0" presId="urn:microsoft.com/office/officeart/2005/8/layout/default"/>
    <dgm:cxn modelId="{D21D76B1-040F-4E8F-9978-7F669DD49673}" type="presOf" srcId="{7E481B85-0655-477D-BD5E-B61E4419E904}" destId="{3B0598AC-2575-46F3-9247-F3F6E158779F}" srcOrd="0" destOrd="0" presId="urn:microsoft.com/office/officeart/2005/8/layout/default"/>
    <dgm:cxn modelId="{CA4B1EBD-E4C4-48C9-9E6D-68F24F0790A1}" srcId="{7E481B85-0655-477D-BD5E-B61E4419E904}" destId="{8B4EADCA-AB77-4DCD-8A01-50227A8F0127}" srcOrd="2" destOrd="0" parTransId="{5D0DF792-8766-4622-8706-302F747C9AEA}" sibTransId="{7BAA5148-FAE6-4E26-BAB2-91C634AFC4E9}"/>
    <dgm:cxn modelId="{DCFE9301-0D94-43C1-A440-0FF52A4CDF80}" type="presParOf" srcId="{3B0598AC-2575-46F3-9247-F3F6E158779F}" destId="{6650AA77-16C9-4E82-A125-91924004B65A}" srcOrd="0" destOrd="0" presId="urn:microsoft.com/office/officeart/2005/8/layout/default"/>
    <dgm:cxn modelId="{64502F95-B9E5-48AF-9117-ADCC34363A3F}" type="presParOf" srcId="{3B0598AC-2575-46F3-9247-F3F6E158779F}" destId="{C39A2A49-8C4A-45F5-BE05-1083A8900C19}" srcOrd="1" destOrd="0" presId="urn:microsoft.com/office/officeart/2005/8/layout/default"/>
    <dgm:cxn modelId="{E91CEED4-2D2B-4A76-86D8-E6A69C4CC9C3}" type="presParOf" srcId="{3B0598AC-2575-46F3-9247-F3F6E158779F}" destId="{D952D668-66B0-4844-9DD8-07A26CAD88B9}" srcOrd="2" destOrd="0" presId="urn:microsoft.com/office/officeart/2005/8/layout/default"/>
    <dgm:cxn modelId="{60AF682B-586F-432A-801B-57014362F006}" type="presParOf" srcId="{3B0598AC-2575-46F3-9247-F3F6E158779F}" destId="{C4E07591-40FD-4F8A-A5CF-1B88024E0248}" srcOrd="3" destOrd="0" presId="urn:microsoft.com/office/officeart/2005/8/layout/default"/>
    <dgm:cxn modelId="{6F468862-BC57-4402-9B3C-A398810E8921}" type="presParOf" srcId="{3B0598AC-2575-46F3-9247-F3F6E158779F}" destId="{4AF8BBFB-0FA8-4071-8BE2-F94B111BA641}" srcOrd="4" destOrd="0" presId="urn:microsoft.com/office/officeart/2005/8/layout/default"/>
    <dgm:cxn modelId="{B0D43B77-21D6-433B-A1B7-4A2ECD3FCC68}" type="presParOf" srcId="{3B0598AC-2575-46F3-9247-F3F6E158779F}" destId="{36453D92-01F1-44B0-816A-E270604EE557}" srcOrd="5" destOrd="0" presId="urn:microsoft.com/office/officeart/2005/8/layout/default"/>
    <dgm:cxn modelId="{CB526E94-95B0-4060-99C6-9D110E0F1BC8}" type="presParOf" srcId="{3B0598AC-2575-46F3-9247-F3F6E158779F}" destId="{5D94BACC-6FEF-4A70-9630-460B2D5B1199}" srcOrd="6" destOrd="0" presId="urn:microsoft.com/office/officeart/2005/8/layout/default"/>
    <dgm:cxn modelId="{064DA9D3-4501-402F-9AE1-FD68ED5DDC85}" type="presParOf" srcId="{3B0598AC-2575-46F3-9247-F3F6E158779F}" destId="{1A73CD42-7493-4EE9-86A7-3E578860773B}" srcOrd="7" destOrd="0" presId="urn:microsoft.com/office/officeart/2005/8/layout/default"/>
    <dgm:cxn modelId="{4217C7DA-7999-4BE1-A3DC-2EA64B50807B}" type="presParOf" srcId="{3B0598AC-2575-46F3-9247-F3F6E158779F}" destId="{5F87799C-0B1E-4E22-A73F-5E072F8FDC0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79938F-ACD3-4511-BD00-EA956D08FF3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F3CE2E-9CCA-41F6-959A-6C2BE1681469}">
      <dgm:prSet custT="1"/>
      <dgm:spPr/>
      <dgm:t>
        <a:bodyPr/>
        <a:lstStyle/>
        <a:p>
          <a:r>
            <a:rPr lang="en-US" sz="2400" b="1" dirty="0">
              <a:sym typeface="Wingdings" panose="05000000000000000000" pitchFamily="2" charset="2"/>
            </a:rPr>
            <a:t> </a:t>
          </a:r>
          <a:r>
            <a:rPr lang="en-US" sz="2400" b="1" dirty="0"/>
            <a:t>ALGORITHMS     USED</a:t>
          </a:r>
        </a:p>
      </dgm:t>
    </dgm:pt>
    <dgm:pt modelId="{5F6092B6-3AEA-4E6D-8B1F-107CFB1791E3}" type="parTrans" cxnId="{EDA956B3-1DFA-4163-91F1-CCFA73CCCDD4}">
      <dgm:prSet/>
      <dgm:spPr/>
      <dgm:t>
        <a:bodyPr/>
        <a:lstStyle/>
        <a:p>
          <a:endParaRPr lang="en-US"/>
        </a:p>
      </dgm:t>
    </dgm:pt>
    <dgm:pt modelId="{7ECB3AA2-A111-4971-9AFA-AA3652945A22}" type="sibTrans" cxnId="{EDA956B3-1DFA-4163-91F1-CCFA73CCCDD4}">
      <dgm:prSet/>
      <dgm:spPr/>
      <dgm:t>
        <a:bodyPr/>
        <a:lstStyle/>
        <a:p>
          <a:endParaRPr lang="en-US"/>
        </a:p>
      </dgm:t>
    </dgm:pt>
    <dgm:pt modelId="{9CC351B8-BA61-47C4-A1E1-9469F1BE5148}">
      <dgm:prSet custT="1"/>
      <dgm:spPr/>
      <dgm:t>
        <a:bodyPr/>
        <a:lstStyle/>
        <a:p>
          <a:r>
            <a:rPr lang="en-US" sz="2400" dirty="0"/>
            <a:t>Decision Tree</a:t>
          </a:r>
        </a:p>
      </dgm:t>
    </dgm:pt>
    <dgm:pt modelId="{61C4B39F-9EAB-421A-A244-93F096D3F5CE}" type="parTrans" cxnId="{E722A4DB-D334-4CE1-A4A2-D391BB40F3AC}">
      <dgm:prSet/>
      <dgm:spPr/>
      <dgm:t>
        <a:bodyPr/>
        <a:lstStyle/>
        <a:p>
          <a:endParaRPr lang="en-US"/>
        </a:p>
      </dgm:t>
    </dgm:pt>
    <dgm:pt modelId="{FFBDD8E4-51F9-44C7-89C7-197EFA0925D8}" type="sibTrans" cxnId="{E722A4DB-D334-4CE1-A4A2-D391BB40F3AC}">
      <dgm:prSet/>
      <dgm:spPr/>
      <dgm:t>
        <a:bodyPr/>
        <a:lstStyle/>
        <a:p>
          <a:endParaRPr lang="en-US"/>
        </a:p>
      </dgm:t>
    </dgm:pt>
    <dgm:pt modelId="{3D738343-70CF-4B6B-A1BE-FAD43D096573}">
      <dgm:prSet custT="1"/>
      <dgm:spPr/>
      <dgm:t>
        <a:bodyPr/>
        <a:lstStyle/>
        <a:p>
          <a:r>
            <a:rPr lang="en-US" sz="2400"/>
            <a:t>Random Forest</a:t>
          </a:r>
        </a:p>
      </dgm:t>
    </dgm:pt>
    <dgm:pt modelId="{20F513F2-0945-4B19-9C89-EF220062E4AF}" type="parTrans" cxnId="{951D9619-49F4-4D57-95E9-9E50CEA97085}">
      <dgm:prSet/>
      <dgm:spPr/>
      <dgm:t>
        <a:bodyPr/>
        <a:lstStyle/>
        <a:p>
          <a:endParaRPr lang="en-US"/>
        </a:p>
      </dgm:t>
    </dgm:pt>
    <dgm:pt modelId="{A2FBE0E6-D16C-4857-AA0C-E61936A99FBF}" type="sibTrans" cxnId="{951D9619-49F4-4D57-95E9-9E50CEA97085}">
      <dgm:prSet/>
      <dgm:spPr/>
      <dgm:t>
        <a:bodyPr/>
        <a:lstStyle/>
        <a:p>
          <a:endParaRPr lang="en-US"/>
        </a:p>
      </dgm:t>
    </dgm:pt>
    <dgm:pt modelId="{3210352D-57C2-4B37-8923-A77DC2852D6C}">
      <dgm:prSet custT="1"/>
      <dgm:spPr/>
      <dgm:t>
        <a:bodyPr/>
        <a:lstStyle/>
        <a:p>
          <a:r>
            <a:rPr lang="en-US" sz="2400"/>
            <a:t>MLP Classifier</a:t>
          </a:r>
        </a:p>
      </dgm:t>
    </dgm:pt>
    <dgm:pt modelId="{A15D3E16-7DF3-475F-A72C-8002ACFEFCAF}" type="parTrans" cxnId="{0949A958-0EC9-4E88-B57D-E58E0786F3DC}">
      <dgm:prSet/>
      <dgm:spPr/>
      <dgm:t>
        <a:bodyPr/>
        <a:lstStyle/>
        <a:p>
          <a:endParaRPr lang="en-US"/>
        </a:p>
      </dgm:t>
    </dgm:pt>
    <dgm:pt modelId="{6F8A8E8B-070F-48F2-A59E-CB8358F52AB4}" type="sibTrans" cxnId="{0949A958-0EC9-4E88-B57D-E58E0786F3DC}">
      <dgm:prSet/>
      <dgm:spPr/>
      <dgm:t>
        <a:bodyPr/>
        <a:lstStyle/>
        <a:p>
          <a:endParaRPr lang="en-US"/>
        </a:p>
      </dgm:t>
    </dgm:pt>
    <dgm:pt modelId="{4D1CAD3D-3BD2-4144-928E-E803290E8FF9}">
      <dgm:prSet custT="1"/>
      <dgm:spPr/>
      <dgm:t>
        <a:bodyPr/>
        <a:lstStyle/>
        <a:p>
          <a:r>
            <a:rPr lang="en-US" sz="2400"/>
            <a:t>SVM</a:t>
          </a:r>
        </a:p>
      </dgm:t>
    </dgm:pt>
    <dgm:pt modelId="{A5A9B085-7B50-46D4-AAA3-6C00303952C2}" type="parTrans" cxnId="{A9128D3E-B88C-4F2E-8AE2-92634FE988C0}">
      <dgm:prSet/>
      <dgm:spPr/>
      <dgm:t>
        <a:bodyPr/>
        <a:lstStyle/>
        <a:p>
          <a:endParaRPr lang="en-US"/>
        </a:p>
      </dgm:t>
    </dgm:pt>
    <dgm:pt modelId="{DC67E392-91E7-4D1A-8C6A-961BFFB4FFAA}" type="sibTrans" cxnId="{A9128D3E-B88C-4F2E-8AE2-92634FE988C0}">
      <dgm:prSet/>
      <dgm:spPr/>
      <dgm:t>
        <a:bodyPr/>
        <a:lstStyle/>
        <a:p>
          <a:endParaRPr lang="en-US"/>
        </a:p>
      </dgm:t>
    </dgm:pt>
    <dgm:pt modelId="{B650F956-FDA0-448C-BB30-EFFB5A7F6FFA}">
      <dgm:prSet custT="1"/>
      <dgm:spPr/>
      <dgm:t>
        <a:bodyPr/>
        <a:lstStyle/>
        <a:p>
          <a:r>
            <a:rPr lang="en-US" sz="2400"/>
            <a:t>Extra Tree</a:t>
          </a:r>
        </a:p>
      </dgm:t>
    </dgm:pt>
    <dgm:pt modelId="{6FC1CF65-CEA1-4C5E-88AE-B99161BDCB44}" type="parTrans" cxnId="{8311F885-7204-4E2D-8D19-138612107892}">
      <dgm:prSet/>
      <dgm:spPr/>
      <dgm:t>
        <a:bodyPr/>
        <a:lstStyle/>
        <a:p>
          <a:endParaRPr lang="en-US"/>
        </a:p>
      </dgm:t>
    </dgm:pt>
    <dgm:pt modelId="{BCAAA2D2-A04B-424C-BF21-BD0F768BD8ED}" type="sibTrans" cxnId="{8311F885-7204-4E2D-8D19-138612107892}">
      <dgm:prSet/>
      <dgm:spPr/>
      <dgm:t>
        <a:bodyPr/>
        <a:lstStyle/>
        <a:p>
          <a:endParaRPr lang="en-US"/>
        </a:p>
      </dgm:t>
    </dgm:pt>
    <dgm:pt modelId="{43629C1F-0652-4E80-AC0C-75CCE7E24D47}">
      <dgm:prSet custT="1"/>
      <dgm:spPr/>
      <dgm:t>
        <a:bodyPr/>
        <a:lstStyle/>
        <a:p>
          <a:r>
            <a:rPr lang="en-US" sz="2400"/>
            <a:t>Logistic Regression</a:t>
          </a:r>
        </a:p>
      </dgm:t>
    </dgm:pt>
    <dgm:pt modelId="{860A07AA-F1B2-47E5-86AE-B25AC220E13D}" type="parTrans" cxnId="{E0D406EB-EAF5-4BB0-8555-7BF3A52004E3}">
      <dgm:prSet/>
      <dgm:spPr/>
      <dgm:t>
        <a:bodyPr/>
        <a:lstStyle/>
        <a:p>
          <a:endParaRPr lang="en-US"/>
        </a:p>
      </dgm:t>
    </dgm:pt>
    <dgm:pt modelId="{0B4CBF43-0852-45BB-BB73-9AE0EA437C24}" type="sibTrans" cxnId="{E0D406EB-EAF5-4BB0-8555-7BF3A52004E3}">
      <dgm:prSet/>
      <dgm:spPr/>
      <dgm:t>
        <a:bodyPr/>
        <a:lstStyle/>
        <a:p>
          <a:endParaRPr lang="en-US"/>
        </a:p>
      </dgm:t>
    </dgm:pt>
    <dgm:pt modelId="{AEECB71A-7EBC-4DAE-80F7-EEE2B0D859EE}">
      <dgm:prSet custT="1"/>
      <dgm:spPr/>
      <dgm:t>
        <a:bodyPr/>
        <a:lstStyle/>
        <a:p>
          <a:r>
            <a:rPr lang="en-US" sz="2400"/>
            <a:t>KNN</a:t>
          </a:r>
        </a:p>
      </dgm:t>
    </dgm:pt>
    <dgm:pt modelId="{C9B4FA64-9DF9-4273-8809-0D7EABD916AA}" type="parTrans" cxnId="{02564A4B-1A6B-48C5-B443-F0C029FC4E8B}">
      <dgm:prSet/>
      <dgm:spPr/>
      <dgm:t>
        <a:bodyPr/>
        <a:lstStyle/>
        <a:p>
          <a:endParaRPr lang="en-US"/>
        </a:p>
      </dgm:t>
    </dgm:pt>
    <dgm:pt modelId="{5101D7C7-F2D1-4FC1-9B91-876F7DB6B35A}" type="sibTrans" cxnId="{02564A4B-1A6B-48C5-B443-F0C029FC4E8B}">
      <dgm:prSet/>
      <dgm:spPr/>
      <dgm:t>
        <a:bodyPr/>
        <a:lstStyle/>
        <a:p>
          <a:endParaRPr lang="en-US"/>
        </a:p>
      </dgm:t>
    </dgm:pt>
    <dgm:pt modelId="{9E659571-6C64-4271-B664-97C6FBE1BB2D}">
      <dgm:prSet custT="1"/>
      <dgm:spPr/>
      <dgm:t>
        <a:bodyPr/>
        <a:lstStyle/>
        <a:p>
          <a:r>
            <a:rPr lang="en-US" sz="2400" dirty="0"/>
            <a:t>Gradient Boosting Classifier</a:t>
          </a:r>
        </a:p>
      </dgm:t>
    </dgm:pt>
    <dgm:pt modelId="{DFB1F1A5-8B99-472E-8ADC-960CB270A726}" type="parTrans" cxnId="{EEA8761B-B7C7-419E-B082-DBD0FCBD6575}">
      <dgm:prSet/>
      <dgm:spPr/>
      <dgm:t>
        <a:bodyPr/>
        <a:lstStyle/>
        <a:p>
          <a:endParaRPr lang="en-US"/>
        </a:p>
      </dgm:t>
    </dgm:pt>
    <dgm:pt modelId="{F3AA66FB-CD61-4EEB-89DE-32A3282C582C}" type="sibTrans" cxnId="{EEA8761B-B7C7-419E-B082-DBD0FCBD6575}">
      <dgm:prSet/>
      <dgm:spPr/>
      <dgm:t>
        <a:bodyPr/>
        <a:lstStyle/>
        <a:p>
          <a:endParaRPr lang="en-US"/>
        </a:p>
      </dgm:t>
    </dgm:pt>
    <dgm:pt modelId="{05B60063-F991-41C4-9266-72FE1E3D2DB5}">
      <dgm:prSet custT="1"/>
      <dgm:spPr/>
      <dgm:t>
        <a:bodyPr/>
        <a:lstStyle/>
        <a:p>
          <a:r>
            <a:rPr lang="en-US" sz="2400"/>
            <a:t>Stacking Classifier</a:t>
          </a:r>
        </a:p>
      </dgm:t>
    </dgm:pt>
    <dgm:pt modelId="{4720DBB6-14EB-48FD-8FD6-691CB38F7C0C}" type="parTrans" cxnId="{194D95C8-D302-4FAA-AE42-E18001F559D3}">
      <dgm:prSet/>
      <dgm:spPr/>
      <dgm:t>
        <a:bodyPr/>
        <a:lstStyle/>
        <a:p>
          <a:endParaRPr lang="en-US"/>
        </a:p>
      </dgm:t>
    </dgm:pt>
    <dgm:pt modelId="{74FC2193-D13A-4F7E-B099-1182338B8EAA}" type="sibTrans" cxnId="{194D95C8-D302-4FAA-AE42-E18001F559D3}">
      <dgm:prSet/>
      <dgm:spPr/>
      <dgm:t>
        <a:bodyPr/>
        <a:lstStyle/>
        <a:p>
          <a:endParaRPr lang="en-US"/>
        </a:p>
      </dgm:t>
    </dgm:pt>
    <dgm:pt modelId="{93B9755A-55AA-4C3A-A4D6-DBEA82E6D980}" type="pres">
      <dgm:prSet presAssocID="{CC79938F-ACD3-4511-BD00-EA956D08FF34}" presName="vert0" presStyleCnt="0">
        <dgm:presLayoutVars>
          <dgm:dir/>
          <dgm:animOne val="branch"/>
          <dgm:animLvl val="lvl"/>
        </dgm:presLayoutVars>
      </dgm:prSet>
      <dgm:spPr/>
    </dgm:pt>
    <dgm:pt modelId="{941964C3-BD4B-4FC0-9E40-3A95D6986BEA}" type="pres">
      <dgm:prSet presAssocID="{B8F3CE2E-9CCA-41F6-959A-6C2BE1681469}" presName="thickLine" presStyleLbl="alignNode1" presStyleIdx="0" presStyleCnt="1"/>
      <dgm:spPr/>
    </dgm:pt>
    <dgm:pt modelId="{85EA475B-9C82-473D-A6C8-DADB24766B3A}" type="pres">
      <dgm:prSet presAssocID="{B8F3CE2E-9CCA-41F6-959A-6C2BE1681469}" presName="horz1" presStyleCnt="0"/>
      <dgm:spPr/>
    </dgm:pt>
    <dgm:pt modelId="{520B7E7C-0CF2-478E-964F-50139FAC70D4}" type="pres">
      <dgm:prSet presAssocID="{B8F3CE2E-9CCA-41F6-959A-6C2BE1681469}" presName="tx1" presStyleLbl="revTx" presStyleIdx="0" presStyleCnt="10" custScaleX="134808"/>
      <dgm:spPr/>
    </dgm:pt>
    <dgm:pt modelId="{7656DC4B-0A48-4479-8476-EED8C2E67640}" type="pres">
      <dgm:prSet presAssocID="{B8F3CE2E-9CCA-41F6-959A-6C2BE1681469}" presName="vert1" presStyleCnt="0"/>
      <dgm:spPr/>
    </dgm:pt>
    <dgm:pt modelId="{A38E6BB4-446D-448D-9BFE-B36694DA1DC2}" type="pres">
      <dgm:prSet presAssocID="{9CC351B8-BA61-47C4-A1E1-9469F1BE5148}" presName="vertSpace2a" presStyleCnt="0"/>
      <dgm:spPr/>
    </dgm:pt>
    <dgm:pt modelId="{1873F103-EF00-472F-A207-AB06A870A708}" type="pres">
      <dgm:prSet presAssocID="{9CC351B8-BA61-47C4-A1E1-9469F1BE5148}" presName="horz2" presStyleCnt="0"/>
      <dgm:spPr/>
    </dgm:pt>
    <dgm:pt modelId="{AE78C61A-6800-4AFC-9C37-C93C11012EC0}" type="pres">
      <dgm:prSet presAssocID="{9CC351B8-BA61-47C4-A1E1-9469F1BE5148}" presName="horzSpace2" presStyleCnt="0"/>
      <dgm:spPr/>
    </dgm:pt>
    <dgm:pt modelId="{8A6600DA-85C4-42C6-9C07-2FC4968156A4}" type="pres">
      <dgm:prSet presAssocID="{9CC351B8-BA61-47C4-A1E1-9469F1BE5148}" presName="tx2" presStyleLbl="revTx" presStyleIdx="1" presStyleCnt="10"/>
      <dgm:spPr/>
    </dgm:pt>
    <dgm:pt modelId="{50E41344-8895-4633-BAF2-F53E61E77E3F}" type="pres">
      <dgm:prSet presAssocID="{9CC351B8-BA61-47C4-A1E1-9469F1BE5148}" presName="vert2" presStyleCnt="0"/>
      <dgm:spPr/>
    </dgm:pt>
    <dgm:pt modelId="{7C1D5B70-81D7-48D9-97D9-BCACE56B5C2B}" type="pres">
      <dgm:prSet presAssocID="{9CC351B8-BA61-47C4-A1E1-9469F1BE5148}" presName="thinLine2b" presStyleLbl="callout" presStyleIdx="0" presStyleCnt="9"/>
      <dgm:spPr/>
    </dgm:pt>
    <dgm:pt modelId="{B04B39DB-68F4-43ED-99BC-4E0B74D94607}" type="pres">
      <dgm:prSet presAssocID="{9CC351B8-BA61-47C4-A1E1-9469F1BE5148}" presName="vertSpace2b" presStyleCnt="0"/>
      <dgm:spPr/>
    </dgm:pt>
    <dgm:pt modelId="{63958A56-107C-4D86-97CB-49DF8757F318}" type="pres">
      <dgm:prSet presAssocID="{3D738343-70CF-4B6B-A1BE-FAD43D096573}" presName="horz2" presStyleCnt="0"/>
      <dgm:spPr/>
    </dgm:pt>
    <dgm:pt modelId="{2C0E32B3-27EC-444C-A205-0674F468EC63}" type="pres">
      <dgm:prSet presAssocID="{3D738343-70CF-4B6B-A1BE-FAD43D096573}" presName="horzSpace2" presStyleCnt="0"/>
      <dgm:spPr/>
    </dgm:pt>
    <dgm:pt modelId="{543B57B4-986C-4252-9AD0-E19F6B899FC9}" type="pres">
      <dgm:prSet presAssocID="{3D738343-70CF-4B6B-A1BE-FAD43D096573}" presName="tx2" presStyleLbl="revTx" presStyleIdx="2" presStyleCnt="10"/>
      <dgm:spPr/>
    </dgm:pt>
    <dgm:pt modelId="{FF3174C3-359A-49E1-B0CF-415FBDA9E520}" type="pres">
      <dgm:prSet presAssocID="{3D738343-70CF-4B6B-A1BE-FAD43D096573}" presName="vert2" presStyleCnt="0"/>
      <dgm:spPr/>
    </dgm:pt>
    <dgm:pt modelId="{681000C6-719F-475A-ABDC-1FB462067B06}" type="pres">
      <dgm:prSet presAssocID="{3D738343-70CF-4B6B-A1BE-FAD43D096573}" presName="thinLine2b" presStyleLbl="callout" presStyleIdx="1" presStyleCnt="9"/>
      <dgm:spPr/>
    </dgm:pt>
    <dgm:pt modelId="{69C5979A-2866-4CA6-BB33-4195CD572373}" type="pres">
      <dgm:prSet presAssocID="{3D738343-70CF-4B6B-A1BE-FAD43D096573}" presName="vertSpace2b" presStyleCnt="0"/>
      <dgm:spPr/>
    </dgm:pt>
    <dgm:pt modelId="{2060DE71-3DE4-45C8-A802-F9C73584E43B}" type="pres">
      <dgm:prSet presAssocID="{3210352D-57C2-4B37-8923-A77DC2852D6C}" presName="horz2" presStyleCnt="0"/>
      <dgm:spPr/>
    </dgm:pt>
    <dgm:pt modelId="{A6A74C60-D2CD-48CC-A6EA-DB5F4C9ECC29}" type="pres">
      <dgm:prSet presAssocID="{3210352D-57C2-4B37-8923-A77DC2852D6C}" presName="horzSpace2" presStyleCnt="0"/>
      <dgm:spPr/>
    </dgm:pt>
    <dgm:pt modelId="{A17E9C04-1381-479E-854B-2BF0974B28F0}" type="pres">
      <dgm:prSet presAssocID="{3210352D-57C2-4B37-8923-A77DC2852D6C}" presName="tx2" presStyleLbl="revTx" presStyleIdx="3" presStyleCnt="10"/>
      <dgm:spPr/>
    </dgm:pt>
    <dgm:pt modelId="{4366772E-6DBE-40C9-830E-C05F7DA70BE9}" type="pres">
      <dgm:prSet presAssocID="{3210352D-57C2-4B37-8923-A77DC2852D6C}" presName="vert2" presStyleCnt="0"/>
      <dgm:spPr/>
    </dgm:pt>
    <dgm:pt modelId="{DF3CA5D8-366D-4FF1-987E-4D06EC380709}" type="pres">
      <dgm:prSet presAssocID="{3210352D-57C2-4B37-8923-A77DC2852D6C}" presName="thinLine2b" presStyleLbl="callout" presStyleIdx="2" presStyleCnt="9"/>
      <dgm:spPr/>
    </dgm:pt>
    <dgm:pt modelId="{F35DEAF2-8967-4BF9-9E4C-7F0FD77E18EC}" type="pres">
      <dgm:prSet presAssocID="{3210352D-57C2-4B37-8923-A77DC2852D6C}" presName="vertSpace2b" presStyleCnt="0"/>
      <dgm:spPr/>
    </dgm:pt>
    <dgm:pt modelId="{24C21AE3-D9E5-445D-9BB5-FF71FE37CD61}" type="pres">
      <dgm:prSet presAssocID="{4D1CAD3D-3BD2-4144-928E-E803290E8FF9}" presName="horz2" presStyleCnt="0"/>
      <dgm:spPr/>
    </dgm:pt>
    <dgm:pt modelId="{1CC55A1B-589E-4A25-8527-BCD28FD99C47}" type="pres">
      <dgm:prSet presAssocID="{4D1CAD3D-3BD2-4144-928E-E803290E8FF9}" presName="horzSpace2" presStyleCnt="0"/>
      <dgm:spPr/>
    </dgm:pt>
    <dgm:pt modelId="{D43CFA49-2255-4EC1-8E5C-D42DDCD11B02}" type="pres">
      <dgm:prSet presAssocID="{4D1CAD3D-3BD2-4144-928E-E803290E8FF9}" presName="tx2" presStyleLbl="revTx" presStyleIdx="4" presStyleCnt="10"/>
      <dgm:spPr/>
    </dgm:pt>
    <dgm:pt modelId="{568834C8-A06F-4565-B8A8-839F71B6F602}" type="pres">
      <dgm:prSet presAssocID="{4D1CAD3D-3BD2-4144-928E-E803290E8FF9}" presName="vert2" presStyleCnt="0"/>
      <dgm:spPr/>
    </dgm:pt>
    <dgm:pt modelId="{8A06E6C9-7C8D-4B82-A482-1BE7D20B8DE7}" type="pres">
      <dgm:prSet presAssocID="{4D1CAD3D-3BD2-4144-928E-E803290E8FF9}" presName="thinLine2b" presStyleLbl="callout" presStyleIdx="3" presStyleCnt="9"/>
      <dgm:spPr/>
    </dgm:pt>
    <dgm:pt modelId="{CD84502A-EC43-4401-8871-8E26B6DABEE5}" type="pres">
      <dgm:prSet presAssocID="{4D1CAD3D-3BD2-4144-928E-E803290E8FF9}" presName="vertSpace2b" presStyleCnt="0"/>
      <dgm:spPr/>
    </dgm:pt>
    <dgm:pt modelId="{8A59A6A3-F4BC-47CF-8564-313B1C6EBD7D}" type="pres">
      <dgm:prSet presAssocID="{B650F956-FDA0-448C-BB30-EFFB5A7F6FFA}" presName="horz2" presStyleCnt="0"/>
      <dgm:spPr/>
    </dgm:pt>
    <dgm:pt modelId="{1097D673-87F2-4E67-B15C-B91557FC70A2}" type="pres">
      <dgm:prSet presAssocID="{B650F956-FDA0-448C-BB30-EFFB5A7F6FFA}" presName="horzSpace2" presStyleCnt="0"/>
      <dgm:spPr/>
    </dgm:pt>
    <dgm:pt modelId="{4983038E-DF25-40F2-B31B-A6C225CD641A}" type="pres">
      <dgm:prSet presAssocID="{B650F956-FDA0-448C-BB30-EFFB5A7F6FFA}" presName="tx2" presStyleLbl="revTx" presStyleIdx="5" presStyleCnt="10"/>
      <dgm:spPr/>
    </dgm:pt>
    <dgm:pt modelId="{8B3ACB90-8C88-41FD-925B-0CE0B430F964}" type="pres">
      <dgm:prSet presAssocID="{B650F956-FDA0-448C-BB30-EFFB5A7F6FFA}" presName="vert2" presStyleCnt="0"/>
      <dgm:spPr/>
    </dgm:pt>
    <dgm:pt modelId="{FE15A5F8-50A0-49E9-8E9B-9673F6F7111D}" type="pres">
      <dgm:prSet presAssocID="{B650F956-FDA0-448C-BB30-EFFB5A7F6FFA}" presName="thinLine2b" presStyleLbl="callout" presStyleIdx="4" presStyleCnt="9"/>
      <dgm:spPr/>
    </dgm:pt>
    <dgm:pt modelId="{0B649002-6D3F-4E46-9CB4-256CA70CA1DF}" type="pres">
      <dgm:prSet presAssocID="{B650F956-FDA0-448C-BB30-EFFB5A7F6FFA}" presName="vertSpace2b" presStyleCnt="0"/>
      <dgm:spPr/>
    </dgm:pt>
    <dgm:pt modelId="{AC808236-AB2D-4A4D-85E9-0A7EFBFC16A5}" type="pres">
      <dgm:prSet presAssocID="{43629C1F-0652-4E80-AC0C-75CCE7E24D47}" presName="horz2" presStyleCnt="0"/>
      <dgm:spPr/>
    </dgm:pt>
    <dgm:pt modelId="{DBB43F96-3850-481D-8112-692CD2AF85A1}" type="pres">
      <dgm:prSet presAssocID="{43629C1F-0652-4E80-AC0C-75CCE7E24D47}" presName="horzSpace2" presStyleCnt="0"/>
      <dgm:spPr/>
    </dgm:pt>
    <dgm:pt modelId="{149F150C-426B-42F8-8709-2469746206A2}" type="pres">
      <dgm:prSet presAssocID="{43629C1F-0652-4E80-AC0C-75CCE7E24D47}" presName="tx2" presStyleLbl="revTx" presStyleIdx="6" presStyleCnt="10"/>
      <dgm:spPr/>
    </dgm:pt>
    <dgm:pt modelId="{AB2F3126-5CA1-49B5-BDA7-35FEA5639F1A}" type="pres">
      <dgm:prSet presAssocID="{43629C1F-0652-4E80-AC0C-75CCE7E24D47}" presName="vert2" presStyleCnt="0"/>
      <dgm:spPr/>
    </dgm:pt>
    <dgm:pt modelId="{3E809CBC-125C-40FE-BB94-FB483195F24B}" type="pres">
      <dgm:prSet presAssocID="{43629C1F-0652-4E80-AC0C-75CCE7E24D47}" presName="thinLine2b" presStyleLbl="callout" presStyleIdx="5" presStyleCnt="9"/>
      <dgm:spPr/>
    </dgm:pt>
    <dgm:pt modelId="{B6C49346-8417-44D3-BE77-8B84774E878D}" type="pres">
      <dgm:prSet presAssocID="{43629C1F-0652-4E80-AC0C-75CCE7E24D47}" presName="vertSpace2b" presStyleCnt="0"/>
      <dgm:spPr/>
    </dgm:pt>
    <dgm:pt modelId="{F8D48945-024F-4B1B-AF95-F2B5EB4AB183}" type="pres">
      <dgm:prSet presAssocID="{AEECB71A-7EBC-4DAE-80F7-EEE2B0D859EE}" presName="horz2" presStyleCnt="0"/>
      <dgm:spPr/>
    </dgm:pt>
    <dgm:pt modelId="{9A932A17-3390-408E-87E5-067CD741A2C4}" type="pres">
      <dgm:prSet presAssocID="{AEECB71A-7EBC-4DAE-80F7-EEE2B0D859EE}" presName="horzSpace2" presStyleCnt="0"/>
      <dgm:spPr/>
    </dgm:pt>
    <dgm:pt modelId="{DA376F3C-1A44-4F85-AFC1-468BB8A6AD29}" type="pres">
      <dgm:prSet presAssocID="{AEECB71A-7EBC-4DAE-80F7-EEE2B0D859EE}" presName="tx2" presStyleLbl="revTx" presStyleIdx="7" presStyleCnt="10"/>
      <dgm:spPr/>
    </dgm:pt>
    <dgm:pt modelId="{D8657043-BE28-4094-B744-CB900E5594A0}" type="pres">
      <dgm:prSet presAssocID="{AEECB71A-7EBC-4DAE-80F7-EEE2B0D859EE}" presName="vert2" presStyleCnt="0"/>
      <dgm:spPr/>
    </dgm:pt>
    <dgm:pt modelId="{4576DCE0-8F46-452D-8CB3-BB1DA2E90D7F}" type="pres">
      <dgm:prSet presAssocID="{AEECB71A-7EBC-4DAE-80F7-EEE2B0D859EE}" presName="thinLine2b" presStyleLbl="callout" presStyleIdx="6" presStyleCnt="9"/>
      <dgm:spPr/>
    </dgm:pt>
    <dgm:pt modelId="{F0F566E3-075D-4893-BC6C-688EBCD3D582}" type="pres">
      <dgm:prSet presAssocID="{AEECB71A-7EBC-4DAE-80F7-EEE2B0D859EE}" presName="vertSpace2b" presStyleCnt="0"/>
      <dgm:spPr/>
    </dgm:pt>
    <dgm:pt modelId="{F2E79FF4-9CBA-441C-9459-4460514D7271}" type="pres">
      <dgm:prSet presAssocID="{9E659571-6C64-4271-B664-97C6FBE1BB2D}" presName="horz2" presStyleCnt="0"/>
      <dgm:spPr/>
    </dgm:pt>
    <dgm:pt modelId="{B5C26FE6-85E0-4FBE-B746-25611AB0C5CA}" type="pres">
      <dgm:prSet presAssocID="{9E659571-6C64-4271-B664-97C6FBE1BB2D}" presName="horzSpace2" presStyleCnt="0"/>
      <dgm:spPr/>
    </dgm:pt>
    <dgm:pt modelId="{C7D7B096-C96D-4FA1-ABA2-19FD7EE720B0}" type="pres">
      <dgm:prSet presAssocID="{9E659571-6C64-4271-B664-97C6FBE1BB2D}" presName="tx2" presStyleLbl="revTx" presStyleIdx="8" presStyleCnt="10"/>
      <dgm:spPr/>
    </dgm:pt>
    <dgm:pt modelId="{2DBEA163-0B5F-4978-A7EB-028F5EB1325D}" type="pres">
      <dgm:prSet presAssocID="{9E659571-6C64-4271-B664-97C6FBE1BB2D}" presName="vert2" presStyleCnt="0"/>
      <dgm:spPr/>
    </dgm:pt>
    <dgm:pt modelId="{0DECFD0D-6BC5-4EDF-90D0-E6E294D6BB1F}" type="pres">
      <dgm:prSet presAssocID="{9E659571-6C64-4271-B664-97C6FBE1BB2D}" presName="thinLine2b" presStyleLbl="callout" presStyleIdx="7" presStyleCnt="9"/>
      <dgm:spPr/>
    </dgm:pt>
    <dgm:pt modelId="{12BE92C6-06C4-454A-AFF8-2B1641BD6DA1}" type="pres">
      <dgm:prSet presAssocID="{9E659571-6C64-4271-B664-97C6FBE1BB2D}" presName="vertSpace2b" presStyleCnt="0"/>
      <dgm:spPr/>
    </dgm:pt>
    <dgm:pt modelId="{82D3FDE9-B945-4A76-B17E-F2F719F24909}" type="pres">
      <dgm:prSet presAssocID="{05B60063-F991-41C4-9266-72FE1E3D2DB5}" presName="horz2" presStyleCnt="0"/>
      <dgm:spPr/>
    </dgm:pt>
    <dgm:pt modelId="{4FFF9E96-DCBC-4FD2-B644-607CD27A9334}" type="pres">
      <dgm:prSet presAssocID="{05B60063-F991-41C4-9266-72FE1E3D2DB5}" presName="horzSpace2" presStyleCnt="0"/>
      <dgm:spPr/>
    </dgm:pt>
    <dgm:pt modelId="{FE5F320E-E28B-40B4-B6FD-FEAE0EC383E7}" type="pres">
      <dgm:prSet presAssocID="{05B60063-F991-41C4-9266-72FE1E3D2DB5}" presName="tx2" presStyleLbl="revTx" presStyleIdx="9" presStyleCnt="10"/>
      <dgm:spPr/>
    </dgm:pt>
    <dgm:pt modelId="{65D24ED8-BBC4-4469-A123-E5EFEDE52909}" type="pres">
      <dgm:prSet presAssocID="{05B60063-F991-41C4-9266-72FE1E3D2DB5}" presName="vert2" presStyleCnt="0"/>
      <dgm:spPr/>
    </dgm:pt>
    <dgm:pt modelId="{AEFB6A3C-B368-47ED-8905-7A907958CB84}" type="pres">
      <dgm:prSet presAssocID="{05B60063-F991-41C4-9266-72FE1E3D2DB5}" presName="thinLine2b" presStyleLbl="callout" presStyleIdx="8" presStyleCnt="9"/>
      <dgm:spPr/>
    </dgm:pt>
    <dgm:pt modelId="{C59A48D6-7C6D-4E23-8328-CDE8486699A9}" type="pres">
      <dgm:prSet presAssocID="{05B60063-F991-41C4-9266-72FE1E3D2DB5}" presName="vertSpace2b" presStyleCnt="0"/>
      <dgm:spPr/>
    </dgm:pt>
  </dgm:ptLst>
  <dgm:cxnLst>
    <dgm:cxn modelId="{FBDA9E18-427C-4046-AC70-14ECB7D70CD4}" type="presOf" srcId="{AEECB71A-7EBC-4DAE-80F7-EEE2B0D859EE}" destId="{DA376F3C-1A44-4F85-AFC1-468BB8A6AD29}" srcOrd="0" destOrd="0" presId="urn:microsoft.com/office/officeart/2008/layout/LinedList"/>
    <dgm:cxn modelId="{951D9619-49F4-4D57-95E9-9E50CEA97085}" srcId="{B8F3CE2E-9CCA-41F6-959A-6C2BE1681469}" destId="{3D738343-70CF-4B6B-A1BE-FAD43D096573}" srcOrd="1" destOrd="0" parTransId="{20F513F2-0945-4B19-9C89-EF220062E4AF}" sibTransId="{A2FBE0E6-D16C-4857-AA0C-E61936A99FBF}"/>
    <dgm:cxn modelId="{EEA8761B-B7C7-419E-B082-DBD0FCBD6575}" srcId="{B8F3CE2E-9CCA-41F6-959A-6C2BE1681469}" destId="{9E659571-6C64-4271-B664-97C6FBE1BB2D}" srcOrd="7" destOrd="0" parTransId="{DFB1F1A5-8B99-472E-8ADC-960CB270A726}" sibTransId="{F3AA66FB-CD61-4EEB-89DE-32A3282C582C}"/>
    <dgm:cxn modelId="{8AD68232-6E6F-42AA-A626-D9707405EC8F}" type="presOf" srcId="{B650F956-FDA0-448C-BB30-EFFB5A7F6FFA}" destId="{4983038E-DF25-40F2-B31B-A6C225CD641A}" srcOrd="0" destOrd="0" presId="urn:microsoft.com/office/officeart/2008/layout/LinedList"/>
    <dgm:cxn modelId="{A9128D3E-B88C-4F2E-8AE2-92634FE988C0}" srcId="{B8F3CE2E-9CCA-41F6-959A-6C2BE1681469}" destId="{4D1CAD3D-3BD2-4144-928E-E803290E8FF9}" srcOrd="3" destOrd="0" parTransId="{A5A9B085-7B50-46D4-AAA3-6C00303952C2}" sibTransId="{DC67E392-91E7-4D1A-8C6A-961BFFB4FFAA}"/>
    <dgm:cxn modelId="{02564A4B-1A6B-48C5-B443-F0C029FC4E8B}" srcId="{B8F3CE2E-9CCA-41F6-959A-6C2BE1681469}" destId="{AEECB71A-7EBC-4DAE-80F7-EEE2B0D859EE}" srcOrd="6" destOrd="0" parTransId="{C9B4FA64-9DF9-4273-8809-0D7EABD916AA}" sibTransId="{5101D7C7-F2D1-4FC1-9B91-876F7DB6B35A}"/>
    <dgm:cxn modelId="{16853853-58C9-47DE-8E00-5174DE38811A}" type="presOf" srcId="{3210352D-57C2-4B37-8923-A77DC2852D6C}" destId="{A17E9C04-1381-479E-854B-2BF0974B28F0}" srcOrd="0" destOrd="0" presId="urn:microsoft.com/office/officeart/2008/layout/LinedList"/>
    <dgm:cxn modelId="{0949A958-0EC9-4E88-B57D-E58E0786F3DC}" srcId="{B8F3CE2E-9CCA-41F6-959A-6C2BE1681469}" destId="{3210352D-57C2-4B37-8923-A77DC2852D6C}" srcOrd="2" destOrd="0" parTransId="{A15D3E16-7DF3-475F-A72C-8002ACFEFCAF}" sibTransId="{6F8A8E8B-070F-48F2-A59E-CB8358F52AB4}"/>
    <dgm:cxn modelId="{646A167D-465E-4A6C-8EBD-9CA2B129E14F}" type="presOf" srcId="{3D738343-70CF-4B6B-A1BE-FAD43D096573}" destId="{543B57B4-986C-4252-9AD0-E19F6B899FC9}" srcOrd="0" destOrd="0" presId="urn:microsoft.com/office/officeart/2008/layout/LinedList"/>
    <dgm:cxn modelId="{8311F885-7204-4E2D-8D19-138612107892}" srcId="{B8F3CE2E-9CCA-41F6-959A-6C2BE1681469}" destId="{B650F956-FDA0-448C-BB30-EFFB5A7F6FFA}" srcOrd="4" destOrd="0" parTransId="{6FC1CF65-CEA1-4C5E-88AE-B99161BDCB44}" sibTransId="{BCAAA2D2-A04B-424C-BF21-BD0F768BD8ED}"/>
    <dgm:cxn modelId="{4FF49092-95F7-4997-8DC4-FAA23AC2C198}" type="presOf" srcId="{B8F3CE2E-9CCA-41F6-959A-6C2BE1681469}" destId="{520B7E7C-0CF2-478E-964F-50139FAC70D4}" srcOrd="0" destOrd="0" presId="urn:microsoft.com/office/officeart/2008/layout/LinedList"/>
    <dgm:cxn modelId="{274B3593-95DF-4A0D-B8A0-90BBBB11EC70}" type="presOf" srcId="{43629C1F-0652-4E80-AC0C-75CCE7E24D47}" destId="{149F150C-426B-42F8-8709-2469746206A2}" srcOrd="0" destOrd="0" presId="urn:microsoft.com/office/officeart/2008/layout/LinedList"/>
    <dgm:cxn modelId="{6885FF98-D041-4828-81E3-1A5BB001398B}" type="presOf" srcId="{9CC351B8-BA61-47C4-A1E1-9469F1BE5148}" destId="{8A6600DA-85C4-42C6-9C07-2FC4968156A4}" srcOrd="0" destOrd="0" presId="urn:microsoft.com/office/officeart/2008/layout/LinedList"/>
    <dgm:cxn modelId="{DC3F219E-74F9-4211-88E3-7E30602E3B47}" type="presOf" srcId="{05B60063-F991-41C4-9266-72FE1E3D2DB5}" destId="{FE5F320E-E28B-40B4-B6FD-FEAE0EC383E7}" srcOrd="0" destOrd="0" presId="urn:microsoft.com/office/officeart/2008/layout/LinedList"/>
    <dgm:cxn modelId="{0ADE7CA2-DC2F-4C27-B3E3-CC203F6B4493}" type="presOf" srcId="{9E659571-6C64-4271-B664-97C6FBE1BB2D}" destId="{C7D7B096-C96D-4FA1-ABA2-19FD7EE720B0}" srcOrd="0" destOrd="0" presId="urn:microsoft.com/office/officeart/2008/layout/LinedList"/>
    <dgm:cxn modelId="{99E226B1-A88A-4038-AD2D-3FB389DFCE10}" type="presOf" srcId="{4D1CAD3D-3BD2-4144-928E-E803290E8FF9}" destId="{D43CFA49-2255-4EC1-8E5C-D42DDCD11B02}" srcOrd="0" destOrd="0" presId="urn:microsoft.com/office/officeart/2008/layout/LinedList"/>
    <dgm:cxn modelId="{EDA956B3-1DFA-4163-91F1-CCFA73CCCDD4}" srcId="{CC79938F-ACD3-4511-BD00-EA956D08FF34}" destId="{B8F3CE2E-9CCA-41F6-959A-6C2BE1681469}" srcOrd="0" destOrd="0" parTransId="{5F6092B6-3AEA-4E6D-8B1F-107CFB1791E3}" sibTransId="{7ECB3AA2-A111-4971-9AFA-AA3652945A22}"/>
    <dgm:cxn modelId="{194D95C8-D302-4FAA-AE42-E18001F559D3}" srcId="{B8F3CE2E-9CCA-41F6-959A-6C2BE1681469}" destId="{05B60063-F991-41C4-9266-72FE1E3D2DB5}" srcOrd="8" destOrd="0" parTransId="{4720DBB6-14EB-48FD-8FD6-691CB38F7C0C}" sibTransId="{74FC2193-D13A-4F7E-B099-1182338B8EAA}"/>
    <dgm:cxn modelId="{E722A4DB-D334-4CE1-A4A2-D391BB40F3AC}" srcId="{B8F3CE2E-9CCA-41F6-959A-6C2BE1681469}" destId="{9CC351B8-BA61-47C4-A1E1-9469F1BE5148}" srcOrd="0" destOrd="0" parTransId="{61C4B39F-9EAB-421A-A244-93F096D3F5CE}" sibTransId="{FFBDD8E4-51F9-44C7-89C7-197EFA0925D8}"/>
    <dgm:cxn modelId="{E0D406EB-EAF5-4BB0-8555-7BF3A52004E3}" srcId="{B8F3CE2E-9CCA-41F6-959A-6C2BE1681469}" destId="{43629C1F-0652-4E80-AC0C-75CCE7E24D47}" srcOrd="5" destOrd="0" parTransId="{860A07AA-F1B2-47E5-86AE-B25AC220E13D}" sibTransId="{0B4CBF43-0852-45BB-BB73-9AE0EA437C24}"/>
    <dgm:cxn modelId="{D89205FD-9B82-4510-8DCB-D61F0E7016E6}" type="presOf" srcId="{CC79938F-ACD3-4511-BD00-EA956D08FF34}" destId="{93B9755A-55AA-4C3A-A4D6-DBEA82E6D980}" srcOrd="0" destOrd="0" presId="urn:microsoft.com/office/officeart/2008/layout/LinedList"/>
    <dgm:cxn modelId="{97F06785-9E05-4107-8D16-DAEA6A67A6D1}" type="presParOf" srcId="{93B9755A-55AA-4C3A-A4D6-DBEA82E6D980}" destId="{941964C3-BD4B-4FC0-9E40-3A95D6986BEA}" srcOrd="0" destOrd="0" presId="urn:microsoft.com/office/officeart/2008/layout/LinedList"/>
    <dgm:cxn modelId="{B3254DD2-E4AC-4CF3-83A9-09F837C4BDAC}" type="presParOf" srcId="{93B9755A-55AA-4C3A-A4D6-DBEA82E6D980}" destId="{85EA475B-9C82-473D-A6C8-DADB24766B3A}" srcOrd="1" destOrd="0" presId="urn:microsoft.com/office/officeart/2008/layout/LinedList"/>
    <dgm:cxn modelId="{01887C53-D38E-434B-984B-26A5A6F5FF80}" type="presParOf" srcId="{85EA475B-9C82-473D-A6C8-DADB24766B3A}" destId="{520B7E7C-0CF2-478E-964F-50139FAC70D4}" srcOrd="0" destOrd="0" presId="urn:microsoft.com/office/officeart/2008/layout/LinedList"/>
    <dgm:cxn modelId="{BF785257-59D7-44AB-AA88-E7850D8AC493}" type="presParOf" srcId="{85EA475B-9C82-473D-A6C8-DADB24766B3A}" destId="{7656DC4B-0A48-4479-8476-EED8C2E67640}" srcOrd="1" destOrd="0" presId="urn:microsoft.com/office/officeart/2008/layout/LinedList"/>
    <dgm:cxn modelId="{A37DFE53-5FFE-453F-AC55-10E98C3D938B}" type="presParOf" srcId="{7656DC4B-0A48-4479-8476-EED8C2E67640}" destId="{A38E6BB4-446D-448D-9BFE-B36694DA1DC2}" srcOrd="0" destOrd="0" presId="urn:microsoft.com/office/officeart/2008/layout/LinedList"/>
    <dgm:cxn modelId="{327AA932-D6D0-47CE-BC24-5C88A5892F88}" type="presParOf" srcId="{7656DC4B-0A48-4479-8476-EED8C2E67640}" destId="{1873F103-EF00-472F-A207-AB06A870A708}" srcOrd="1" destOrd="0" presId="urn:microsoft.com/office/officeart/2008/layout/LinedList"/>
    <dgm:cxn modelId="{858C27EE-A823-4B5B-AC9F-EB779335BE8C}" type="presParOf" srcId="{1873F103-EF00-472F-A207-AB06A870A708}" destId="{AE78C61A-6800-4AFC-9C37-C93C11012EC0}" srcOrd="0" destOrd="0" presId="urn:microsoft.com/office/officeart/2008/layout/LinedList"/>
    <dgm:cxn modelId="{E4CD2E1A-A1C4-492B-8A4F-F1FCABC12248}" type="presParOf" srcId="{1873F103-EF00-472F-A207-AB06A870A708}" destId="{8A6600DA-85C4-42C6-9C07-2FC4968156A4}" srcOrd="1" destOrd="0" presId="urn:microsoft.com/office/officeart/2008/layout/LinedList"/>
    <dgm:cxn modelId="{9269D310-E497-429B-9A45-3BEB14DDC10A}" type="presParOf" srcId="{1873F103-EF00-472F-A207-AB06A870A708}" destId="{50E41344-8895-4633-BAF2-F53E61E77E3F}" srcOrd="2" destOrd="0" presId="urn:microsoft.com/office/officeart/2008/layout/LinedList"/>
    <dgm:cxn modelId="{CC099F5D-8A9C-420F-8D2C-D59578BCBFE0}" type="presParOf" srcId="{7656DC4B-0A48-4479-8476-EED8C2E67640}" destId="{7C1D5B70-81D7-48D9-97D9-BCACE56B5C2B}" srcOrd="2" destOrd="0" presId="urn:microsoft.com/office/officeart/2008/layout/LinedList"/>
    <dgm:cxn modelId="{C5C4D8B5-5D12-4C86-92F0-AEF1FB7C49E8}" type="presParOf" srcId="{7656DC4B-0A48-4479-8476-EED8C2E67640}" destId="{B04B39DB-68F4-43ED-99BC-4E0B74D94607}" srcOrd="3" destOrd="0" presId="urn:microsoft.com/office/officeart/2008/layout/LinedList"/>
    <dgm:cxn modelId="{C8609E0B-D7E3-42EE-937A-F98C5F02D6D3}" type="presParOf" srcId="{7656DC4B-0A48-4479-8476-EED8C2E67640}" destId="{63958A56-107C-4D86-97CB-49DF8757F318}" srcOrd="4" destOrd="0" presId="urn:microsoft.com/office/officeart/2008/layout/LinedList"/>
    <dgm:cxn modelId="{3BCCF038-D522-4C03-AA40-942622D7BF69}" type="presParOf" srcId="{63958A56-107C-4D86-97CB-49DF8757F318}" destId="{2C0E32B3-27EC-444C-A205-0674F468EC63}" srcOrd="0" destOrd="0" presId="urn:microsoft.com/office/officeart/2008/layout/LinedList"/>
    <dgm:cxn modelId="{116816EF-DC8F-4EFA-A408-C6EB335ED5D2}" type="presParOf" srcId="{63958A56-107C-4D86-97CB-49DF8757F318}" destId="{543B57B4-986C-4252-9AD0-E19F6B899FC9}" srcOrd="1" destOrd="0" presId="urn:microsoft.com/office/officeart/2008/layout/LinedList"/>
    <dgm:cxn modelId="{FF539DE1-2FEC-473A-9857-FDD00C4877B6}" type="presParOf" srcId="{63958A56-107C-4D86-97CB-49DF8757F318}" destId="{FF3174C3-359A-49E1-B0CF-415FBDA9E520}" srcOrd="2" destOrd="0" presId="urn:microsoft.com/office/officeart/2008/layout/LinedList"/>
    <dgm:cxn modelId="{A1B23013-54C1-4A80-9E17-130ED2EA4A5C}" type="presParOf" srcId="{7656DC4B-0A48-4479-8476-EED8C2E67640}" destId="{681000C6-719F-475A-ABDC-1FB462067B06}" srcOrd="5" destOrd="0" presId="urn:microsoft.com/office/officeart/2008/layout/LinedList"/>
    <dgm:cxn modelId="{765FD047-BC7A-4CCF-A572-AB5D1E6A404D}" type="presParOf" srcId="{7656DC4B-0A48-4479-8476-EED8C2E67640}" destId="{69C5979A-2866-4CA6-BB33-4195CD572373}" srcOrd="6" destOrd="0" presId="urn:microsoft.com/office/officeart/2008/layout/LinedList"/>
    <dgm:cxn modelId="{A31FB067-BA76-4BD4-8A93-8551C89257A3}" type="presParOf" srcId="{7656DC4B-0A48-4479-8476-EED8C2E67640}" destId="{2060DE71-3DE4-45C8-A802-F9C73584E43B}" srcOrd="7" destOrd="0" presId="urn:microsoft.com/office/officeart/2008/layout/LinedList"/>
    <dgm:cxn modelId="{E5F51637-5AF2-485A-B47B-31BECE3E1464}" type="presParOf" srcId="{2060DE71-3DE4-45C8-A802-F9C73584E43B}" destId="{A6A74C60-D2CD-48CC-A6EA-DB5F4C9ECC29}" srcOrd="0" destOrd="0" presId="urn:microsoft.com/office/officeart/2008/layout/LinedList"/>
    <dgm:cxn modelId="{B49E8394-A988-4011-BDB9-E491D149B731}" type="presParOf" srcId="{2060DE71-3DE4-45C8-A802-F9C73584E43B}" destId="{A17E9C04-1381-479E-854B-2BF0974B28F0}" srcOrd="1" destOrd="0" presId="urn:microsoft.com/office/officeart/2008/layout/LinedList"/>
    <dgm:cxn modelId="{280DF95D-9CF2-44B5-85DC-969481EA7820}" type="presParOf" srcId="{2060DE71-3DE4-45C8-A802-F9C73584E43B}" destId="{4366772E-6DBE-40C9-830E-C05F7DA70BE9}" srcOrd="2" destOrd="0" presId="urn:microsoft.com/office/officeart/2008/layout/LinedList"/>
    <dgm:cxn modelId="{92F06AEC-99B8-4D72-8438-D833888AA769}" type="presParOf" srcId="{7656DC4B-0A48-4479-8476-EED8C2E67640}" destId="{DF3CA5D8-366D-4FF1-987E-4D06EC380709}" srcOrd="8" destOrd="0" presId="urn:microsoft.com/office/officeart/2008/layout/LinedList"/>
    <dgm:cxn modelId="{83DD2B72-09A6-4C3F-8506-B70EAA1C671E}" type="presParOf" srcId="{7656DC4B-0A48-4479-8476-EED8C2E67640}" destId="{F35DEAF2-8967-4BF9-9E4C-7F0FD77E18EC}" srcOrd="9" destOrd="0" presId="urn:microsoft.com/office/officeart/2008/layout/LinedList"/>
    <dgm:cxn modelId="{D4842725-A812-4F5D-9E85-DC1E9A2550E8}" type="presParOf" srcId="{7656DC4B-0A48-4479-8476-EED8C2E67640}" destId="{24C21AE3-D9E5-445D-9BB5-FF71FE37CD61}" srcOrd="10" destOrd="0" presId="urn:microsoft.com/office/officeart/2008/layout/LinedList"/>
    <dgm:cxn modelId="{D7B31734-C241-4BDC-91BD-AAB51BE1D368}" type="presParOf" srcId="{24C21AE3-D9E5-445D-9BB5-FF71FE37CD61}" destId="{1CC55A1B-589E-4A25-8527-BCD28FD99C47}" srcOrd="0" destOrd="0" presId="urn:microsoft.com/office/officeart/2008/layout/LinedList"/>
    <dgm:cxn modelId="{2A37CD4D-C2F4-4736-AAF9-437E1966416B}" type="presParOf" srcId="{24C21AE3-D9E5-445D-9BB5-FF71FE37CD61}" destId="{D43CFA49-2255-4EC1-8E5C-D42DDCD11B02}" srcOrd="1" destOrd="0" presId="urn:microsoft.com/office/officeart/2008/layout/LinedList"/>
    <dgm:cxn modelId="{714CB19A-63AE-4BB5-88A7-ACA5E986FB1E}" type="presParOf" srcId="{24C21AE3-D9E5-445D-9BB5-FF71FE37CD61}" destId="{568834C8-A06F-4565-B8A8-839F71B6F602}" srcOrd="2" destOrd="0" presId="urn:microsoft.com/office/officeart/2008/layout/LinedList"/>
    <dgm:cxn modelId="{7775A534-940C-4DF2-91BC-92B1B6C7CAFF}" type="presParOf" srcId="{7656DC4B-0A48-4479-8476-EED8C2E67640}" destId="{8A06E6C9-7C8D-4B82-A482-1BE7D20B8DE7}" srcOrd="11" destOrd="0" presId="urn:microsoft.com/office/officeart/2008/layout/LinedList"/>
    <dgm:cxn modelId="{DA4E86C0-E5D9-4706-B460-35EC5C593675}" type="presParOf" srcId="{7656DC4B-0A48-4479-8476-EED8C2E67640}" destId="{CD84502A-EC43-4401-8871-8E26B6DABEE5}" srcOrd="12" destOrd="0" presId="urn:microsoft.com/office/officeart/2008/layout/LinedList"/>
    <dgm:cxn modelId="{9AE7C365-D996-4B17-897C-CD8DCA09D9A3}" type="presParOf" srcId="{7656DC4B-0A48-4479-8476-EED8C2E67640}" destId="{8A59A6A3-F4BC-47CF-8564-313B1C6EBD7D}" srcOrd="13" destOrd="0" presId="urn:microsoft.com/office/officeart/2008/layout/LinedList"/>
    <dgm:cxn modelId="{76A96120-C47A-44F3-A458-F9A023B75FDF}" type="presParOf" srcId="{8A59A6A3-F4BC-47CF-8564-313B1C6EBD7D}" destId="{1097D673-87F2-4E67-B15C-B91557FC70A2}" srcOrd="0" destOrd="0" presId="urn:microsoft.com/office/officeart/2008/layout/LinedList"/>
    <dgm:cxn modelId="{BDA424D5-B9B4-4F13-B7D7-F0CE16F5276F}" type="presParOf" srcId="{8A59A6A3-F4BC-47CF-8564-313B1C6EBD7D}" destId="{4983038E-DF25-40F2-B31B-A6C225CD641A}" srcOrd="1" destOrd="0" presId="urn:microsoft.com/office/officeart/2008/layout/LinedList"/>
    <dgm:cxn modelId="{465A2C0B-2E51-4EBF-8924-D214E7FBC103}" type="presParOf" srcId="{8A59A6A3-F4BC-47CF-8564-313B1C6EBD7D}" destId="{8B3ACB90-8C88-41FD-925B-0CE0B430F964}" srcOrd="2" destOrd="0" presId="urn:microsoft.com/office/officeart/2008/layout/LinedList"/>
    <dgm:cxn modelId="{C5882427-3F2D-4B48-94CD-CA5BC45DCE08}" type="presParOf" srcId="{7656DC4B-0A48-4479-8476-EED8C2E67640}" destId="{FE15A5F8-50A0-49E9-8E9B-9673F6F7111D}" srcOrd="14" destOrd="0" presId="urn:microsoft.com/office/officeart/2008/layout/LinedList"/>
    <dgm:cxn modelId="{81E73EC7-9B11-4495-B4EE-7CDFFB5B4E83}" type="presParOf" srcId="{7656DC4B-0A48-4479-8476-EED8C2E67640}" destId="{0B649002-6D3F-4E46-9CB4-256CA70CA1DF}" srcOrd="15" destOrd="0" presId="urn:microsoft.com/office/officeart/2008/layout/LinedList"/>
    <dgm:cxn modelId="{D5355DB9-3855-4A83-A73F-731D76531D55}" type="presParOf" srcId="{7656DC4B-0A48-4479-8476-EED8C2E67640}" destId="{AC808236-AB2D-4A4D-85E9-0A7EFBFC16A5}" srcOrd="16" destOrd="0" presId="urn:microsoft.com/office/officeart/2008/layout/LinedList"/>
    <dgm:cxn modelId="{30F1BABB-014F-4625-A159-6F11493C26E7}" type="presParOf" srcId="{AC808236-AB2D-4A4D-85E9-0A7EFBFC16A5}" destId="{DBB43F96-3850-481D-8112-692CD2AF85A1}" srcOrd="0" destOrd="0" presId="urn:microsoft.com/office/officeart/2008/layout/LinedList"/>
    <dgm:cxn modelId="{68A0E8F7-11CD-43C3-9527-CE30F20D5630}" type="presParOf" srcId="{AC808236-AB2D-4A4D-85E9-0A7EFBFC16A5}" destId="{149F150C-426B-42F8-8709-2469746206A2}" srcOrd="1" destOrd="0" presId="urn:microsoft.com/office/officeart/2008/layout/LinedList"/>
    <dgm:cxn modelId="{B47311B0-019E-4FE2-A83E-47A8F0557D12}" type="presParOf" srcId="{AC808236-AB2D-4A4D-85E9-0A7EFBFC16A5}" destId="{AB2F3126-5CA1-49B5-BDA7-35FEA5639F1A}" srcOrd="2" destOrd="0" presId="urn:microsoft.com/office/officeart/2008/layout/LinedList"/>
    <dgm:cxn modelId="{F00F1D85-410D-4939-93C6-3DC90FF32C8C}" type="presParOf" srcId="{7656DC4B-0A48-4479-8476-EED8C2E67640}" destId="{3E809CBC-125C-40FE-BB94-FB483195F24B}" srcOrd="17" destOrd="0" presId="urn:microsoft.com/office/officeart/2008/layout/LinedList"/>
    <dgm:cxn modelId="{B9C8DF4A-CC02-46D0-BB55-B1F655EA378F}" type="presParOf" srcId="{7656DC4B-0A48-4479-8476-EED8C2E67640}" destId="{B6C49346-8417-44D3-BE77-8B84774E878D}" srcOrd="18" destOrd="0" presId="urn:microsoft.com/office/officeart/2008/layout/LinedList"/>
    <dgm:cxn modelId="{C94C01C2-5836-4FC3-AEEF-70383338DFD5}" type="presParOf" srcId="{7656DC4B-0A48-4479-8476-EED8C2E67640}" destId="{F8D48945-024F-4B1B-AF95-F2B5EB4AB183}" srcOrd="19" destOrd="0" presId="urn:microsoft.com/office/officeart/2008/layout/LinedList"/>
    <dgm:cxn modelId="{AC49E77D-8DBA-4D24-9D1A-48BCBAB35157}" type="presParOf" srcId="{F8D48945-024F-4B1B-AF95-F2B5EB4AB183}" destId="{9A932A17-3390-408E-87E5-067CD741A2C4}" srcOrd="0" destOrd="0" presId="urn:microsoft.com/office/officeart/2008/layout/LinedList"/>
    <dgm:cxn modelId="{A46A60B7-8E5B-4007-99B3-91C7B965ABF3}" type="presParOf" srcId="{F8D48945-024F-4B1B-AF95-F2B5EB4AB183}" destId="{DA376F3C-1A44-4F85-AFC1-468BB8A6AD29}" srcOrd="1" destOrd="0" presId="urn:microsoft.com/office/officeart/2008/layout/LinedList"/>
    <dgm:cxn modelId="{FD901EAE-2202-4F77-B798-4A2004C5A3FC}" type="presParOf" srcId="{F8D48945-024F-4B1B-AF95-F2B5EB4AB183}" destId="{D8657043-BE28-4094-B744-CB900E5594A0}" srcOrd="2" destOrd="0" presId="urn:microsoft.com/office/officeart/2008/layout/LinedList"/>
    <dgm:cxn modelId="{BC6DA120-AFC3-4AF6-8804-B3E8E689F06F}" type="presParOf" srcId="{7656DC4B-0A48-4479-8476-EED8C2E67640}" destId="{4576DCE0-8F46-452D-8CB3-BB1DA2E90D7F}" srcOrd="20" destOrd="0" presId="urn:microsoft.com/office/officeart/2008/layout/LinedList"/>
    <dgm:cxn modelId="{5F5DFE67-9B8E-40F9-B356-C5D6A3EDBF76}" type="presParOf" srcId="{7656DC4B-0A48-4479-8476-EED8C2E67640}" destId="{F0F566E3-075D-4893-BC6C-688EBCD3D582}" srcOrd="21" destOrd="0" presId="urn:microsoft.com/office/officeart/2008/layout/LinedList"/>
    <dgm:cxn modelId="{78D78144-D0A0-4DAC-BA11-AB1CF1FD5325}" type="presParOf" srcId="{7656DC4B-0A48-4479-8476-EED8C2E67640}" destId="{F2E79FF4-9CBA-441C-9459-4460514D7271}" srcOrd="22" destOrd="0" presId="urn:microsoft.com/office/officeart/2008/layout/LinedList"/>
    <dgm:cxn modelId="{46D40912-94DB-45F0-8264-0A3388BC9AE3}" type="presParOf" srcId="{F2E79FF4-9CBA-441C-9459-4460514D7271}" destId="{B5C26FE6-85E0-4FBE-B746-25611AB0C5CA}" srcOrd="0" destOrd="0" presId="urn:microsoft.com/office/officeart/2008/layout/LinedList"/>
    <dgm:cxn modelId="{598D3233-5113-42A4-9978-34CC356FD30B}" type="presParOf" srcId="{F2E79FF4-9CBA-441C-9459-4460514D7271}" destId="{C7D7B096-C96D-4FA1-ABA2-19FD7EE720B0}" srcOrd="1" destOrd="0" presId="urn:microsoft.com/office/officeart/2008/layout/LinedList"/>
    <dgm:cxn modelId="{9D4DAB52-6608-4F59-8621-C77B8A3FC866}" type="presParOf" srcId="{F2E79FF4-9CBA-441C-9459-4460514D7271}" destId="{2DBEA163-0B5F-4978-A7EB-028F5EB1325D}" srcOrd="2" destOrd="0" presId="urn:microsoft.com/office/officeart/2008/layout/LinedList"/>
    <dgm:cxn modelId="{1DD17ECC-11D2-4152-ABD8-DA07CD43CCED}" type="presParOf" srcId="{7656DC4B-0A48-4479-8476-EED8C2E67640}" destId="{0DECFD0D-6BC5-4EDF-90D0-E6E294D6BB1F}" srcOrd="23" destOrd="0" presId="urn:microsoft.com/office/officeart/2008/layout/LinedList"/>
    <dgm:cxn modelId="{07F6448A-E6B7-4E15-BB13-00F2CDC59C4D}" type="presParOf" srcId="{7656DC4B-0A48-4479-8476-EED8C2E67640}" destId="{12BE92C6-06C4-454A-AFF8-2B1641BD6DA1}" srcOrd="24" destOrd="0" presId="urn:microsoft.com/office/officeart/2008/layout/LinedList"/>
    <dgm:cxn modelId="{41B56AF1-A3C1-49A4-83CD-A7974DEEB590}" type="presParOf" srcId="{7656DC4B-0A48-4479-8476-EED8C2E67640}" destId="{82D3FDE9-B945-4A76-B17E-F2F719F24909}" srcOrd="25" destOrd="0" presId="urn:microsoft.com/office/officeart/2008/layout/LinedList"/>
    <dgm:cxn modelId="{F169997A-9968-495C-BFF4-725BB5EBF2A7}" type="presParOf" srcId="{82D3FDE9-B945-4A76-B17E-F2F719F24909}" destId="{4FFF9E96-DCBC-4FD2-B644-607CD27A9334}" srcOrd="0" destOrd="0" presId="urn:microsoft.com/office/officeart/2008/layout/LinedList"/>
    <dgm:cxn modelId="{E2534800-6E74-449C-9ED4-093BAFD4B960}" type="presParOf" srcId="{82D3FDE9-B945-4A76-B17E-F2F719F24909}" destId="{FE5F320E-E28B-40B4-B6FD-FEAE0EC383E7}" srcOrd="1" destOrd="0" presId="urn:microsoft.com/office/officeart/2008/layout/LinedList"/>
    <dgm:cxn modelId="{941887B3-1A3E-4396-92BC-0F5D9071350C}" type="presParOf" srcId="{82D3FDE9-B945-4A76-B17E-F2F719F24909}" destId="{65D24ED8-BBC4-4469-A123-E5EFEDE52909}" srcOrd="2" destOrd="0" presId="urn:microsoft.com/office/officeart/2008/layout/LinedList"/>
    <dgm:cxn modelId="{29B6A3FC-DCC1-4037-A04D-05585C15D6E8}" type="presParOf" srcId="{7656DC4B-0A48-4479-8476-EED8C2E67640}" destId="{AEFB6A3C-B368-47ED-8905-7A907958CB84}" srcOrd="26" destOrd="0" presId="urn:microsoft.com/office/officeart/2008/layout/LinedList"/>
    <dgm:cxn modelId="{BE82E6D0-8634-4815-8E09-30B7CE285620}" type="presParOf" srcId="{7656DC4B-0A48-4479-8476-EED8C2E67640}" destId="{C59A48D6-7C6D-4E23-8328-CDE8486699A9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0AA77-16C9-4E82-A125-91924004B65A}">
      <dsp:nvSpPr>
        <dsp:cNvPr id="0" name=""/>
        <dsp:cNvSpPr/>
      </dsp:nvSpPr>
      <dsp:spPr>
        <a:xfrm>
          <a:off x="0" y="918659"/>
          <a:ext cx="3263080" cy="19578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i="0" kern="1200" dirty="0"/>
            <a:t>Global Impact:</a:t>
          </a:r>
          <a:endParaRPr lang="en-US" sz="2000" b="0" i="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/>
            <a:t>12M annual Heart Disease deaths (WHO)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/>
            <a:t>Rising cardiovascular cases worldwide</a:t>
          </a:r>
          <a:endParaRPr lang="en-US" sz="2000" kern="1200" dirty="0"/>
        </a:p>
      </dsp:txBody>
      <dsp:txXfrm>
        <a:off x="0" y="918659"/>
        <a:ext cx="3263080" cy="1957848"/>
      </dsp:txXfrm>
    </dsp:sp>
    <dsp:sp modelId="{D952D668-66B0-4844-9DD8-07A26CAD88B9}">
      <dsp:nvSpPr>
        <dsp:cNvPr id="0" name=""/>
        <dsp:cNvSpPr/>
      </dsp:nvSpPr>
      <dsp:spPr>
        <a:xfrm>
          <a:off x="3589388" y="948164"/>
          <a:ext cx="3263080" cy="19578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i="0" kern="1200" dirty="0"/>
            <a:t>Research and Danger:</a:t>
          </a:r>
          <a:endParaRPr lang="en-US" sz="2000" b="0" i="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/>
            <a:t>Research identifies risks and predicts outcomes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/>
            <a:t>Heart Disease often silent but deadly</a:t>
          </a:r>
          <a:endParaRPr lang="en-US" sz="2000" kern="1200" dirty="0"/>
        </a:p>
      </dsp:txBody>
      <dsp:txXfrm>
        <a:off x="3589388" y="948164"/>
        <a:ext cx="3263080" cy="1957848"/>
      </dsp:txXfrm>
    </dsp:sp>
    <dsp:sp modelId="{4AF8BBFB-0FA8-4071-8BE2-F94B111BA641}">
      <dsp:nvSpPr>
        <dsp:cNvPr id="0" name=""/>
        <dsp:cNvSpPr/>
      </dsp:nvSpPr>
      <dsp:spPr>
        <a:xfrm>
          <a:off x="7178777" y="948164"/>
          <a:ext cx="3263080" cy="19578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i="0" kern="1200" dirty="0"/>
            <a:t>Early Detection Matters:</a:t>
          </a:r>
          <a:endParaRPr lang="en-US" sz="2000" b="0" i="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/>
            <a:t>Early diagnosis aids lifestyle adjustments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/>
            <a:t>Reduces heart disease complications</a:t>
          </a:r>
          <a:endParaRPr lang="en-US" sz="2000" kern="1200" dirty="0"/>
        </a:p>
      </dsp:txBody>
      <dsp:txXfrm>
        <a:off x="7178777" y="948164"/>
        <a:ext cx="3263080" cy="1957848"/>
      </dsp:txXfrm>
    </dsp:sp>
    <dsp:sp modelId="{5D94BACC-6FEF-4A70-9630-460B2D5B1199}">
      <dsp:nvSpPr>
        <dsp:cNvPr id="0" name=""/>
        <dsp:cNvSpPr/>
      </dsp:nvSpPr>
      <dsp:spPr>
        <a:xfrm>
          <a:off x="1794694" y="3232321"/>
          <a:ext cx="3263080" cy="19578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i="0" kern="1200" dirty="0"/>
            <a:t>Project Focus:</a:t>
          </a:r>
          <a:endParaRPr lang="en-US" sz="2000" b="0" i="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/>
            <a:t>Predicting Heart Disease via ML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/>
            <a:t>ML aids timely detection and management</a:t>
          </a:r>
          <a:endParaRPr lang="en-US" sz="2000" b="1" kern="1200" dirty="0"/>
        </a:p>
      </dsp:txBody>
      <dsp:txXfrm>
        <a:off x="1794694" y="3232321"/>
        <a:ext cx="3263080" cy="1957848"/>
      </dsp:txXfrm>
    </dsp:sp>
    <dsp:sp modelId="{5F87799C-0B1E-4E22-A73F-5E072F8FDC0B}">
      <dsp:nvSpPr>
        <dsp:cNvPr id="0" name=""/>
        <dsp:cNvSpPr/>
      </dsp:nvSpPr>
      <dsp:spPr>
        <a:xfrm>
          <a:off x="5384083" y="3232321"/>
          <a:ext cx="3263080" cy="19578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i="0" kern="1200" dirty="0"/>
            <a:t>Data-Driven Insights:</a:t>
          </a:r>
          <a:endParaRPr lang="en-US" sz="2000" b="0" i="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/>
            <a:t>Analyzing patient data for risk trends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/>
            <a:t>Various data techniques used</a:t>
          </a:r>
          <a:endParaRPr lang="en-US" sz="2000" kern="1200" dirty="0"/>
        </a:p>
      </dsp:txBody>
      <dsp:txXfrm>
        <a:off x="5384083" y="3232321"/>
        <a:ext cx="3263080" cy="1957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964C3-BD4B-4FC0-9E40-3A95D6986BEA}">
      <dsp:nvSpPr>
        <dsp:cNvPr id="0" name=""/>
        <dsp:cNvSpPr/>
      </dsp:nvSpPr>
      <dsp:spPr>
        <a:xfrm>
          <a:off x="0" y="2269"/>
          <a:ext cx="111802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B7E7C-0CF2-478E-964F-50139FAC70D4}">
      <dsp:nvSpPr>
        <dsp:cNvPr id="0" name=""/>
        <dsp:cNvSpPr/>
      </dsp:nvSpPr>
      <dsp:spPr>
        <a:xfrm>
          <a:off x="0" y="2269"/>
          <a:ext cx="2817147" cy="4643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ym typeface="Wingdings" panose="05000000000000000000" pitchFamily="2" charset="2"/>
            </a:rPr>
            <a:t> </a:t>
          </a:r>
          <a:r>
            <a:rPr lang="en-US" sz="2400" b="1" kern="1200" dirty="0"/>
            <a:t>ALGORITHMS     USED</a:t>
          </a:r>
        </a:p>
      </dsp:txBody>
      <dsp:txXfrm>
        <a:off x="0" y="2269"/>
        <a:ext cx="2817147" cy="4643066"/>
      </dsp:txXfrm>
    </dsp:sp>
    <dsp:sp modelId="{8A6600DA-85C4-42C6-9C07-2FC4968156A4}">
      <dsp:nvSpPr>
        <dsp:cNvPr id="0" name=""/>
        <dsp:cNvSpPr/>
      </dsp:nvSpPr>
      <dsp:spPr>
        <a:xfrm>
          <a:off x="2973878" y="26697"/>
          <a:ext cx="8202260" cy="488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Decision Tree</a:t>
          </a:r>
        </a:p>
      </dsp:txBody>
      <dsp:txXfrm>
        <a:off x="2973878" y="26697"/>
        <a:ext cx="8202260" cy="488564"/>
      </dsp:txXfrm>
    </dsp:sp>
    <dsp:sp modelId="{7C1D5B70-81D7-48D9-97D9-BCACE56B5C2B}">
      <dsp:nvSpPr>
        <dsp:cNvPr id="0" name=""/>
        <dsp:cNvSpPr/>
      </dsp:nvSpPr>
      <dsp:spPr>
        <a:xfrm>
          <a:off x="2817147" y="515262"/>
          <a:ext cx="83589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B57B4-986C-4252-9AD0-E19F6B899FC9}">
      <dsp:nvSpPr>
        <dsp:cNvPr id="0" name=""/>
        <dsp:cNvSpPr/>
      </dsp:nvSpPr>
      <dsp:spPr>
        <a:xfrm>
          <a:off x="2973878" y="539690"/>
          <a:ext cx="8202260" cy="488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Random Forest</a:t>
          </a:r>
        </a:p>
      </dsp:txBody>
      <dsp:txXfrm>
        <a:off x="2973878" y="539690"/>
        <a:ext cx="8202260" cy="488564"/>
      </dsp:txXfrm>
    </dsp:sp>
    <dsp:sp modelId="{681000C6-719F-475A-ABDC-1FB462067B06}">
      <dsp:nvSpPr>
        <dsp:cNvPr id="0" name=""/>
        <dsp:cNvSpPr/>
      </dsp:nvSpPr>
      <dsp:spPr>
        <a:xfrm>
          <a:off x="2817147" y="1028255"/>
          <a:ext cx="83589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E9C04-1381-479E-854B-2BF0974B28F0}">
      <dsp:nvSpPr>
        <dsp:cNvPr id="0" name=""/>
        <dsp:cNvSpPr/>
      </dsp:nvSpPr>
      <dsp:spPr>
        <a:xfrm>
          <a:off x="2973878" y="1052683"/>
          <a:ext cx="8202260" cy="488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MLP Classifier</a:t>
          </a:r>
        </a:p>
      </dsp:txBody>
      <dsp:txXfrm>
        <a:off x="2973878" y="1052683"/>
        <a:ext cx="8202260" cy="488564"/>
      </dsp:txXfrm>
    </dsp:sp>
    <dsp:sp modelId="{DF3CA5D8-366D-4FF1-987E-4D06EC380709}">
      <dsp:nvSpPr>
        <dsp:cNvPr id="0" name=""/>
        <dsp:cNvSpPr/>
      </dsp:nvSpPr>
      <dsp:spPr>
        <a:xfrm>
          <a:off x="2817147" y="1541248"/>
          <a:ext cx="83589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CFA49-2255-4EC1-8E5C-D42DDCD11B02}">
      <dsp:nvSpPr>
        <dsp:cNvPr id="0" name=""/>
        <dsp:cNvSpPr/>
      </dsp:nvSpPr>
      <dsp:spPr>
        <a:xfrm>
          <a:off x="2973878" y="1565676"/>
          <a:ext cx="8202260" cy="488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SVM</a:t>
          </a:r>
        </a:p>
      </dsp:txBody>
      <dsp:txXfrm>
        <a:off x="2973878" y="1565676"/>
        <a:ext cx="8202260" cy="488564"/>
      </dsp:txXfrm>
    </dsp:sp>
    <dsp:sp modelId="{8A06E6C9-7C8D-4B82-A482-1BE7D20B8DE7}">
      <dsp:nvSpPr>
        <dsp:cNvPr id="0" name=""/>
        <dsp:cNvSpPr/>
      </dsp:nvSpPr>
      <dsp:spPr>
        <a:xfrm>
          <a:off x="2817147" y="2054241"/>
          <a:ext cx="83589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3038E-DF25-40F2-B31B-A6C225CD641A}">
      <dsp:nvSpPr>
        <dsp:cNvPr id="0" name=""/>
        <dsp:cNvSpPr/>
      </dsp:nvSpPr>
      <dsp:spPr>
        <a:xfrm>
          <a:off x="2973878" y="2078669"/>
          <a:ext cx="8202260" cy="488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Extra Tree</a:t>
          </a:r>
        </a:p>
      </dsp:txBody>
      <dsp:txXfrm>
        <a:off x="2973878" y="2078669"/>
        <a:ext cx="8202260" cy="488564"/>
      </dsp:txXfrm>
    </dsp:sp>
    <dsp:sp modelId="{FE15A5F8-50A0-49E9-8E9B-9673F6F7111D}">
      <dsp:nvSpPr>
        <dsp:cNvPr id="0" name=""/>
        <dsp:cNvSpPr/>
      </dsp:nvSpPr>
      <dsp:spPr>
        <a:xfrm>
          <a:off x="2817147" y="2567234"/>
          <a:ext cx="83589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F150C-426B-42F8-8709-2469746206A2}">
      <dsp:nvSpPr>
        <dsp:cNvPr id="0" name=""/>
        <dsp:cNvSpPr/>
      </dsp:nvSpPr>
      <dsp:spPr>
        <a:xfrm>
          <a:off x="2973878" y="2591662"/>
          <a:ext cx="8202260" cy="488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Logistic Regression</a:t>
          </a:r>
        </a:p>
      </dsp:txBody>
      <dsp:txXfrm>
        <a:off x="2973878" y="2591662"/>
        <a:ext cx="8202260" cy="488564"/>
      </dsp:txXfrm>
    </dsp:sp>
    <dsp:sp modelId="{3E809CBC-125C-40FE-BB94-FB483195F24B}">
      <dsp:nvSpPr>
        <dsp:cNvPr id="0" name=""/>
        <dsp:cNvSpPr/>
      </dsp:nvSpPr>
      <dsp:spPr>
        <a:xfrm>
          <a:off x="2817147" y="3080227"/>
          <a:ext cx="83589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76F3C-1A44-4F85-AFC1-468BB8A6AD29}">
      <dsp:nvSpPr>
        <dsp:cNvPr id="0" name=""/>
        <dsp:cNvSpPr/>
      </dsp:nvSpPr>
      <dsp:spPr>
        <a:xfrm>
          <a:off x="2973878" y="3104656"/>
          <a:ext cx="8202260" cy="488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KNN</a:t>
          </a:r>
        </a:p>
      </dsp:txBody>
      <dsp:txXfrm>
        <a:off x="2973878" y="3104656"/>
        <a:ext cx="8202260" cy="488564"/>
      </dsp:txXfrm>
    </dsp:sp>
    <dsp:sp modelId="{4576DCE0-8F46-452D-8CB3-BB1DA2E90D7F}">
      <dsp:nvSpPr>
        <dsp:cNvPr id="0" name=""/>
        <dsp:cNvSpPr/>
      </dsp:nvSpPr>
      <dsp:spPr>
        <a:xfrm>
          <a:off x="2817147" y="3593220"/>
          <a:ext cx="83589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7B096-C96D-4FA1-ABA2-19FD7EE720B0}">
      <dsp:nvSpPr>
        <dsp:cNvPr id="0" name=""/>
        <dsp:cNvSpPr/>
      </dsp:nvSpPr>
      <dsp:spPr>
        <a:xfrm>
          <a:off x="2973878" y="3617649"/>
          <a:ext cx="8202260" cy="488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Gradient Boosting Classifier</a:t>
          </a:r>
        </a:p>
      </dsp:txBody>
      <dsp:txXfrm>
        <a:off x="2973878" y="3617649"/>
        <a:ext cx="8202260" cy="488564"/>
      </dsp:txXfrm>
    </dsp:sp>
    <dsp:sp modelId="{0DECFD0D-6BC5-4EDF-90D0-E6E294D6BB1F}">
      <dsp:nvSpPr>
        <dsp:cNvPr id="0" name=""/>
        <dsp:cNvSpPr/>
      </dsp:nvSpPr>
      <dsp:spPr>
        <a:xfrm>
          <a:off x="2817147" y="4106213"/>
          <a:ext cx="83589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F320E-E28B-40B4-B6FD-FEAE0EC383E7}">
      <dsp:nvSpPr>
        <dsp:cNvPr id="0" name=""/>
        <dsp:cNvSpPr/>
      </dsp:nvSpPr>
      <dsp:spPr>
        <a:xfrm>
          <a:off x="2973878" y="4130642"/>
          <a:ext cx="8202260" cy="488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Stacking Classifier</a:t>
          </a:r>
        </a:p>
      </dsp:txBody>
      <dsp:txXfrm>
        <a:off x="2973878" y="4130642"/>
        <a:ext cx="8202260" cy="488564"/>
      </dsp:txXfrm>
    </dsp:sp>
    <dsp:sp modelId="{AEFB6A3C-B368-47ED-8905-7A907958CB84}">
      <dsp:nvSpPr>
        <dsp:cNvPr id="0" name=""/>
        <dsp:cNvSpPr/>
      </dsp:nvSpPr>
      <dsp:spPr>
        <a:xfrm>
          <a:off x="2817147" y="4619207"/>
          <a:ext cx="83589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August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9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August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0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August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0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August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6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August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August 12,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August 12,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4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August 12,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7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August 12,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2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August 12,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7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August 12,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4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August 12,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5652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of an electromagnetic radiation">
            <a:extLst>
              <a:ext uri="{FF2B5EF4-FFF2-40B4-BE49-F238E27FC236}">
                <a16:creationId xmlns:a16="http://schemas.microsoft.com/office/drawing/2014/main" id="{D8EB4E8E-BAF2-C648-0046-B94CF2887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45" r="27034" b="2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AB559-FA68-D263-27CB-36CD0D919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3121" y="160134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Heart Failure Prediction Analytics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3A0C21-18F8-8DA3-CD10-2EC627565493}"/>
              </a:ext>
            </a:extLst>
          </p:cNvPr>
          <p:cNvSpPr txBox="1"/>
          <p:nvPr/>
        </p:nvSpPr>
        <p:spPr>
          <a:xfrm>
            <a:off x="5927834" y="3720662"/>
            <a:ext cx="60128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Advances in Data Science / Architecture[INFO 7370]</a:t>
            </a:r>
          </a:p>
          <a:p>
            <a:r>
              <a:rPr lang="en-US" b="1" dirty="0">
                <a:solidFill>
                  <a:schemeClr val="bg1"/>
                </a:solidFill>
              </a:rPr>
              <a:t>Professor Ram Kumar Harihar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Team</a:t>
            </a:r>
            <a:r>
              <a:rPr lang="en-US" b="1" dirty="0">
                <a:solidFill>
                  <a:schemeClr val="bg1"/>
                </a:solidFill>
              </a:rPr>
              <a:t> Data Driven:</a:t>
            </a:r>
          </a:p>
          <a:p>
            <a:r>
              <a:rPr lang="en-US" dirty="0" err="1">
                <a:solidFill>
                  <a:schemeClr val="bg1"/>
                </a:solidFill>
              </a:rPr>
              <a:t>Akshita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Barot</a:t>
            </a:r>
            <a:r>
              <a:rPr lang="en-US" dirty="0">
                <a:solidFill>
                  <a:schemeClr val="bg1"/>
                </a:solidFill>
              </a:rPr>
              <a:t> (002704943)</a:t>
            </a:r>
          </a:p>
          <a:p>
            <a:r>
              <a:rPr lang="en-US" dirty="0">
                <a:solidFill>
                  <a:schemeClr val="bg1"/>
                </a:solidFill>
              </a:rPr>
              <a:t>Gauri Jaydeep </a:t>
            </a:r>
            <a:r>
              <a:rPr lang="en-US" dirty="0" err="1">
                <a:solidFill>
                  <a:schemeClr val="bg1"/>
                </a:solidFill>
              </a:rPr>
              <a:t>Patole</a:t>
            </a:r>
            <a:r>
              <a:rPr lang="en-US" dirty="0">
                <a:solidFill>
                  <a:schemeClr val="bg1"/>
                </a:solidFill>
              </a:rPr>
              <a:t> (002700996)</a:t>
            </a:r>
          </a:p>
          <a:p>
            <a:r>
              <a:rPr lang="en-US" dirty="0">
                <a:solidFill>
                  <a:schemeClr val="bg1"/>
                </a:solidFill>
              </a:rPr>
              <a:t>Hrishikesh Warrier (002768017)</a:t>
            </a:r>
          </a:p>
          <a:p>
            <a:r>
              <a:rPr lang="en-US" dirty="0">
                <a:solidFill>
                  <a:schemeClr val="bg1"/>
                </a:solidFill>
              </a:rPr>
              <a:t>Parvathy Pillai (002775764)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28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1C1D964-EE69-4DF6-A871-579E47FE5E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0669011"/>
              </p:ext>
            </p:extLst>
          </p:nvPr>
        </p:nvGraphicFramePr>
        <p:xfrm>
          <a:off x="766916" y="1"/>
          <a:ext cx="10441858" cy="613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948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36555-2781-F4CB-C5EA-9EB2439E0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1" y="157317"/>
            <a:ext cx="7132678" cy="578628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1600" b="1" u="sng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en-US" sz="2400" b="1" dirty="0"/>
              <a:t>INTRODUCTION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b="1" u="sng" dirty="0"/>
          </a:p>
          <a:p>
            <a:pPr>
              <a:lnSpc>
                <a:spcPct val="110000"/>
              </a:lnSpc>
            </a:pPr>
            <a:r>
              <a:rPr lang="en-US" sz="1600" dirty="0"/>
              <a:t>- Heart diseases are the leading global cause of death, accounting for over a million deaths annually.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- Approximately one third of these deaths occur before the age of 70, highlighting the significance of premature mortality.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- Researchers worldwide are dedicated to preventing, managing, and ultimately finding a cure for heart diseases.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- High cardiovascular risk is associated with factors like hypertension, diabetes, hyperlipidemia, and established diseases.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- Early detection and management are crucial for individuals with cardiovascular disease or high risk.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- Supervised Machine learning models offer potential assistance in predicting heart failure risk.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100" dirty="0"/>
          </a:p>
          <a:p>
            <a:pPr>
              <a:lnSpc>
                <a:spcPct val="110000"/>
              </a:lnSpc>
            </a:pPr>
            <a:endParaRPr lang="en-US" sz="1100" dirty="0"/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tethoscope formed in a heart">
            <a:extLst>
              <a:ext uri="{FF2B5EF4-FFF2-40B4-BE49-F238E27FC236}">
                <a16:creationId xmlns:a16="http://schemas.microsoft.com/office/drawing/2014/main" id="{C90C4C80-BF97-F58C-4E65-02A68155B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18" r="35915" b="-2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0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72FBC-AFE5-F86A-DB27-EFC771E54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6" y="304800"/>
            <a:ext cx="7747820" cy="646962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6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/>
              <a:t>DATASET FEATURES</a:t>
            </a:r>
          </a:p>
          <a:p>
            <a:pPr marL="0" indent="0">
              <a:lnSpc>
                <a:spcPct val="110000"/>
              </a:lnSpc>
              <a:buNone/>
            </a:pPr>
            <a:endParaRPr lang="en-US" sz="600" b="1" dirty="0"/>
          </a:p>
          <a:p>
            <a:pPr>
              <a:lnSpc>
                <a:spcPct val="110000"/>
              </a:lnSpc>
            </a:pPr>
            <a:r>
              <a:rPr lang="en-US" sz="1400" b="1" dirty="0"/>
              <a:t>Age:</a:t>
            </a:r>
            <a:r>
              <a:rPr lang="en-US" sz="1400" dirty="0"/>
              <a:t> age of the patient [years]</a:t>
            </a:r>
          </a:p>
          <a:p>
            <a:pPr>
              <a:lnSpc>
                <a:spcPct val="110000"/>
              </a:lnSpc>
            </a:pPr>
            <a:r>
              <a:rPr lang="en-US" sz="1400" b="1" dirty="0"/>
              <a:t>Sex:</a:t>
            </a:r>
            <a:r>
              <a:rPr lang="en-US" sz="1400" dirty="0"/>
              <a:t> sex of patient [</a:t>
            </a:r>
            <a:r>
              <a:rPr lang="en-US" sz="1400" dirty="0" err="1"/>
              <a:t>M:Male</a:t>
            </a:r>
            <a:r>
              <a:rPr lang="en-US" sz="1400" dirty="0"/>
              <a:t>, F:Female]</a:t>
            </a:r>
          </a:p>
          <a:p>
            <a:pPr>
              <a:lnSpc>
                <a:spcPct val="110000"/>
              </a:lnSpc>
            </a:pPr>
            <a:r>
              <a:rPr lang="en-US" sz="1400" b="1" dirty="0" err="1"/>
              <a:t>ChestPainType</a:t>
            </a:r>
            <a:r>
              <a:rPr lang="en-US" sz="1400" b="1" dirty="0"/>
              <a:t>:</a:t>
            </a:r>
            <a:r>
              <a:rPr lang="en-US" sz="1400" dirty="0"/>
              <a:t> chest pain type[TA: typical Angina, ATA: Atypical Angina, NAP: Non-Anginal Pain, ASY: Asymptomatic]</a:t>
            </a:r>
          </a:p>
          <a:p>
            <a:pPr>
              <a:lnSpc>
                <a:spcPct val="110000"/>
              </a:lnSpc>
            </a:pPr>
            <a:r>
              <a:rPr lang="en-US" sz="1400" b="1" dirty="0" err="1"/>
              <a:t>RestingBP</a:t>
            </a:r>
            <a:r>
              <a:rPr lang="en-US" sz="1400" b="1" dirty="0"/>
              <a:t>:</a:t>
            </a:r>
            <a:r>
              <a:rPr lang="en-US" sz="1400" dirty="0"/>
              <a:t> resting blood pressure[mm Hg]</a:t>
            </a:r>
          </a:p>
          <a:p>
            <a:pPr>
              <a:lnSpc>
                <a:spcPct val="110000"/>
              </a:lnSpc>
            </a:pPr>
            <a:r>
              <a:rPr lang="en-US" sz="1400" b="1" dirty="0"/>
              <a:t>Cholesterol: </a:t>
            </a:r>
            <a:r>
              <a:rPr lang="en-US" sz="1400" dirty="0"/>
              <a:t>serum cholesterol [mm/dl]</a:t>
            </a:r>
          </a:p>
          <a:p>
            <a:pPr>
              <a:lnSpc>
                <a:spcPct val="110000"/>
              </a:lnSpc>
            </a:pPr>
            <a:r>
              <a:rPr lang="en-US" sz="1400" b="1" dirty="0" err="1"/>
              <a:t>FastingBS</a:t>
            </a:r>
            <a:r>
              <a:rPr lang="en-US" sz="1400" b="1" dirty="0"/>
              <a:t>:</a:t>
            </a:r>
            <a:r>
              <a:rPr lang="en-US" sz="1400" dirty="0"/>
              <a:t> fasting blood sugar[1: if </a:t>
            </a:r>
            <a:r>
              <a:rPr lang="en-US" sz="1400" dirty="0" err="1"/>
              <a:t>FastingBS</a:t>
            </a:r>
            <a:r>
              <a:rPr lang="en-US" sz="1400" dirty="0"/>
              <a:t>   &gt;120 mg/dl, 0:otherwise]</a:t>
            </a:r>
          </a:p>
          <a:p>
            <a:pPr>
              <a:lnSpc>
                <a:spcPct val="110000"/>
              </a:lnSpc>
            </a:pPr>
            <a:r>
              <a:rPr lang="en-US" sz="1400" b="1" dirty="0" err="1"/>
              <a:t>RestingECG</a:t>
            </a:r>
            <a:r>
              <a:rPr lang="en-US" sz="1400" b="1" dirty="0"/>
              <a:t>:</a:t>
            </a:r>
            <a:r>
              <a:rPr lang="en-US" sz="1400" dirty="0"/>
              <a:t> resting electrocardiogram results [Normal: </a:t>
            </a:r>
            <a:r>
              <a:rPr lang="en-US" sz="1400" dirty="0" err="1"/>
              <a:t>Noral</a:t>
            </a:r>
            <a:r>
              <a:rPr lang="en-US" sz="1400" dirty="0"/>
              <a:t>, ST: having ST-T wave abnormality (T wave inversions and/or ST elevation or depression of &gt; 0.05 mV), LVH: showing probable or definite left ventricular hypertrophy by Estes’ criteria]</a:t>
            </a:r>
          </a:p>
          <a:p>
            <a:pPr>
              <a:lnSpc>
                <a:spcPct val="110000"/>
              </a:lnSpc>
            </a:pPr>
            <a:r>
              <a:rPr lang="en-US" sz="1400" b="1" dirty="0" err="1"/>
              <a:t>MaxHR</a:t>
            </a:r>
            <a:r>
              <a:rPr lang="en-US" sz="1400" b="1" dirty="0"/>
              <a:t>:</a:t>
            </a:r>
            <a:r>
              <a:rPr lang="en-US" sz="1400" dirty="0"/>
              <a:t> maximum heart rate achieved [Numeric value between 60 and 202]</a:t>
            </a:r>
          </a:p>
          <a:p>
            <a:pPr>
              <a:lnSpc>
                <a:spcPct val="110000"/>
              </a:lnSpc>
            </a:pPr>
            <a:r>
              <a:rPr lang="en-US" sz="1400" b="1" dirty="0" err="1"/>
              <a:t>ExerciseAngina</a:t>
            </a:r>
            <a:r>
              <a:rPr lang="en-US" sz="1400" b="1" dirty="0"/>
              <a:t>:</a:t>
            </a:r>
            <a:r>
              <a:rPr lang="en-US" sz="1400" dirty="0"/>
              <a:t> exercise- induced angina [Y: Yes, N:No]</a:t>
            </a:r>
          </a:p>
          <a:p>
            <a:pPr>
              <a:lnSpc>
                <a:spcPct val="110000"/>
              </a:lnSpc>
            </a:pPr>
            <a:r>
              <a:rPr lang="en-US" sz="1400" b="1" dirty="0" err="1"/>
              <a:t>Oldpeak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dirty="0" err="1"/>
              <a:t>oldpeak</a:t>
            </a:r>
            <a:r>
              <a:rPr lang="en-US" sz="1400" dirty="0"/>
              <a:t> = ST [Numeric value measured in depression]; </a:t>
            </a:r>
          </a:p>
          <a:p>
            <a:pPr>
              <a:lnSpc>
                <a:spcPct val="110000"/>
              </a:lnSpc>
            </a:pPr>
            <a:r>
              <a:rPr lang="en-US" sz="1400" b="1" dirty="0" err="1"/>
              <a:t>ST_Slope</a:t>
            </a:r>
            <a:r>
              <a:rPr lang="en-US" sz="1400" b="1" dirty="0"/>
              <a:t>: </a:t>
            </a:r>
            <a:r>
              <a:rPr lang="en-US" sz="1400" dirty="0"/>
              <a:t>the slope of the peak exercise ST segment [Up: upsloping, Flat : flat, Down: </a:t>
            </a:r>
            <a:r>
              <a:rPr lang="en-US" sz="1400" dirty="0" err="1"/>
              <a:t>downsloping</a:t>
            </a:r>
            <a:r>
              <a:rPr lang="en-US" sz="1400" dirty="0"/>
              <a:t>]</a:t>
            </a:r>
          </a:p>
          <a:p>
            <a:pPr>
              <a:lnSpc>
                <a:spcPct val="110000"/>
              </a:lnSpc>
            </a:pPr>
            <a:r>
              <a:rPr lang="en-US" sz="1400" b="1" dirty="0" err="1"/>
              <a:t>HeartDisease</a:t>
            </a:r>
            <a:r>
              <a:rPr lang="en-US" sz="1400" b="1" dirty="0"/>
              <a:t> :</a:t>
            </a:r>
            <a:r>
              <a:rPr lang="en-US" sz="1400" dirty="0"/>
              <a:t> output class [1: heart disease, 0: Normal]</a:t>
            </a:r>
          </a:p>
          <a:p>
            <a:pPr>
              <a:lnSpc>
                <a:spcPct val="110000"/>
              </a:lnSpc>
            </a:pPr>
            <a:endParaRPr lang="en-US" sz="600" dirty="0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blue logo of a server&#10;&#10;Description automatically generated with medium confidence">
            <a:extLst>
              <a:ext uri="{FF2B5EF4-FFF2-40B4-BE49-F238E27FC236}">
                <a16:creationId xmlns:a16="http://schemas.microsoft.com/office/drawing/2014/main" id="{E7B142BB-51DF-CFC8-34F3-8AA71F023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796" y="1028699"/>
            <a:ext cx="4076701" cy="407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4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26F43A-16D1-E875-A319-C8F9F560A4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720028"/>
              </p:ext>
            </p:extLst>
          </p:nvPr>
        </p:nvGraphicFramePr>
        <p:xfrm>
          <a:off x="432619" y="504497"/>
          <a:ext cx="11180261" cy="4647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6537EB-6858-E007-7585-8C07750ADB3C}"/>
              </a:ext>
            </a:extLst>
          </p:cNvPr>
          <p:cNvSpPr txBox="1"/>
          <p:nvPr/>
        </p:nvSpPr>
        <p:spPr>
          <a:xfrm>
            <a:off x="2576049" y="5260256"/>
            <a:ext cx="743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 Best Performing Model: Random Forest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3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DDE6C7-DF49-AFDE-BC22-445C56BE1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12659"/>
              </p:ext>
            </p:extLst>
          </p:nvPr>
        </p:nvGraphicFramePr>
        <p:xfrm>
          <a:off x="195813" y="237282"/>
          <a:ext cx="11800374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694">
                  <a:extLst>
                    <a:ext uri="{9D8B030D-6E8A-4147-A177-3AD203B41FA5}">
                      <a16:colId xmlns:a16="http://schemas.microsoft.com/office/drawing/2014/main" val="2314530796"/>
                    </a:ext>
                  </a:extLst>
                </a:gridCol>
                <a:gridCol w="1910736">
                  <a:extLst>
                    <a:ext uri="{9D8B030D-6E8A-4147-A177-3AD203B41FA5}">
                      <a16:colId xmlns:a16="http://schemas.microsoft.com/office/drawing/2014/main" val="1022043385"/>
                    </a:ext>
                  </a:extLst>
                </a:gridCol>
                <a:gridCol w="1910736">
                  <a:extLst>
                    <a:ext uri="{9D8B030D-6E8A-4147-A177-3AD203B41FA5}">
                      <a16:colId xmlns:a16="http://schemas.microsoft.com/office/drawing/2014/main" val="4237243111"/>
                    </a:ext>
                  </a:extLst>
                </a:gridCol>
                <a:gridCol w="1910736">
                  <a:extLst>
                    <a:ext uri="{9D8B030D-6E8A-4147-A177-3AD203B41FA5}">
                      <a16:colId xmlns:a16="http://schemas.microsoft.com/office/drawing/2014/main" val="326200933"/>
                    </a:ext>
                  </a:extLst>
                </a:gridCol>
                <a:gridCol w="1910736">
                  <a:extLst>
                    <a:ext uri="{9D8B030D-6E8A-4147-A177-3AD203B41FA5}">
                      <a16:colId xmlns:a16="http://schemas.microsoft.com/office/drawing/2014/main" val="1310661596"/>
                    </a:ext>
                  </a:extLst>
                </a:gridCol>
                <a:gridCol w="1910736">
                  <a:extLst>
                    <a:ext uri="{9D8B030D-6E8A-4147-A177-3AD203B41FA5}">
                      <a16:colId xmlns:a16="http://schemas.microsoft.com/office/drawing/2014/main" val="3478794961"/>
                    </a:ext>
                  </a:extLst>
                </a:gridCol>
              </a:tblGrid>
              <a:tr h="586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Train_</a:t>
                      </a:r>
                      <a:r>
                        <a:rPr lang="en-US" sz="1800" dirty="0" err="1"/>
                        <a:t>accuracy</a:t>
                      </a:r>
                      <a:endParaRPr lang="en-US" sz="16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Test</a:t>
                      </a:r>
                      <a:r>
                        <a:rPr lang="en-US" dirty="0" err="1"/>
                        <a:t>_accuracy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Precision</a:t>
                      </a:r>
                      <a:r>
                        <a:rPr lang="en-US" dirty="0" err="1"/>
                        <a:t>_score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Recall</a:t>
                      </a:r>
                      <a:r>
                        <a:rPr lang="en-US" dirty="0" err="1"/>
                        <a:t>_score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F1_</a:t>
                      </a:r>
                      <a:r>
                        <a:rPr lang="en-US" sz="1800" dirty="0"/>
                        <a:t>score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232299"/>
                  </a:ext>
                </a:extLst>
              </a:tr>
              <a:tr h="586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Decision Tree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0.897196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0.811594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0.838926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0.816993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0.827815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619644"/>
                  </a:ext>
                </a:extLst>
              </a:tr>
              <a:tr h="586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0.925234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0.851449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0.863636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0.869281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0.866450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909598"/>
                  </a:ext>
                </a:extLst>
              </a:tr>
              <a:tr h="335099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0.894081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0.858696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0.870130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0.875817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0.872964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51254"/>
                  </a:ext>
                </a:extLst>
              </a:tr>
              <a:tr h="586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0.898754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0.855072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0.864516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0.875817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0.8070130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393792"/>
                  </a:ext>
                </a:extLst>
              </a:tr>
              <a:tr h="586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Extra Tree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0.900312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0.847826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0.858065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0.869281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0.863636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72363"/>
                  </a:ext>
                </a:extLst>
              </a:tr>
              <a:tr h="586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Gradient Boosting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0.914330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0.851449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0.856209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0.864686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186774"/>
                  </a:ext>
                </a:extLst>
              </a:tr>
              <a:tr h="586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0.853583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0.815217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0.844595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0.816993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0.830565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925107"/>
                  </a:ext>
                </a:extLst>
              </a:tr>
              <a:tr h="586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KNN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0.878505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0.829710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0.848684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0.843137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0.845902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446540"/>
                  </a:ext>
                </a:extLst>
              </a:tr>
              <a:tr h="586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Stacking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0.934579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0.844203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0.871622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0.843137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0.857143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735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14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227E-C2BE-3464-26E4-6FE52F4E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6" y="471948"/>
            <a:ext cx="7482348" cy="608616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en-US" sz="2400" b="1" dirty="0"/>
              <a:t>CONCULSION</a:t>
            </a:r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/>
              <a:t>From the employed list of algorithms, Random Forest and additionally Stacking Classifier showed the top performance with the following performance </a:t>
            </a:r>
            <a:r>
              <a:rPr lang="en-US" sz="1400" dirty="0" err="1"/>
              <a:t>metrics,Random</a:t>
            </a:r>
            <a:r>
              <a:rPr lang="en-US" sz="1400" dirty="0"/>
              <a:t> Forest –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Train Accuracy:  92.52% | Test Accuracy: 85.814% | f1 Score: 86.64%Stacking Classifier – </a:t>
            </a:r>
          </a:p>
          <a:p>
            <a:pPr>
              <a:lnSpc>
                <a:spcPct val="110000"/>
              </a:lnSpc>
            </a:pPr>
            <a:r>
              <a:rPr lang="en-US" sz="1400"/>
              <a:t>Train Accuracy:  93.45% | Test Accuracy: 84.42% | f1 Score:  85.71%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2CF84530-A3F1-B611-91DF-3D845B62D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9796" y="1028699"/>
            <a:ext cx="4076701" cy="407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7811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412426"/>
      </a:dk2>
      <a:lt2>
        <a:srgbClr val="E2E3E8"/>
      </a:lt2>
      <a:accent1>
        <a:srgbClr val="AAA081"/>
      </a:accent1>
      <a:accent2>
        <a:srgbClr val="BA947F"/>
      </a:accent2>
      <a:accent3>
        <a:srgbClr val="C59396"/>
      </a:accent3>
      <a:accent4>
        <a:srgbClr val="BA7F9B"/>
      </a:accent4>
      <a:accent5>
        <a:srgbClr val="C38FBD"/>
      </a:accent5>
      <a:accent6>
        <a:srgbClr val="A87FBA"/>
      </a:accent6>
      <a:hlink>
        <a:srgbClr val="6979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605</Words>
  <Application>Microsoft Office PowerPoint</Application>
  <PresentationFormat>Widescreen</PresentationFormat>
  <Paragraphs>126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Wingdings</vt:lpstr>
      <vt:lpstr>GradientRiseVTI</vt:lpstr>
      <vt:lpstr>Heart Failure Prediction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Failure Prediction Analytics</dc:title>
  <dc:creator>Hrishikesh Warrier</dc:creator>
  <cp:lastModifiedBy>Gauri Patole</cp:lastModifiedBy>
  <cp:revision>3</cp:revision>
  <dcterms:created xsi:type="dcterms:W3CDTF">2023-08-12T17:50:55Z</dcterms:created>
  <dcterms:modified xsi:type="dcterms:W3CDTF">2023-08-12T23:49:38Z</dcterms:modified>
</cp:coreProperties>
</file>