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3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belem.com/spotify-1759471_1280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Triangular abstract background">
            <a:extLst>
              <a:ext uri="{FF2B5EF4-FFF2-40B4-BE49-F238E27FC236}">
                <a16:creationId xmlns:a16="http://schemas.microsoft.com/office/drawing/2014/main" id="{1B8105D0-DCF6-5205-95C3-6C68645F2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/>
                    </a14:imgEffect>
                  </a14:imgLayer>
                </a14:imgProps>
              </a:ext>
            </a:extLst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0">
                <a:schemeClr val="accent1">
                  <a:lumMod val="4000"/>
                  <a:lumOff val="9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CFF595-190A-26B4-9CEF-23CBF819102D}"/>
              </a:ext>
            </a:extLst>
          </p:cNvPr>
          <p:cNvSpPr/>
          <p:nvPr/>
        </p:nvSpPr>
        <p:spPr>
          <a:xfrm>
            <a:off x="295275" y="323850"/>
            <a:ext cx="11639550" cy="6172200"/>
          </a:xfrm>
          <a:prstGeom prst="roundRect">
            <a:avLst>
              <a:gd name="adj" fmla="val 4939"/>
            </a:avLst>
          </a:prstGeom>
          <a:solidFill>
            <a:schemeClr val="bg2">
              <a:alpha val="23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89945F-1FDB-4C09-15BD-EB03F0BC276A}"/>
              </a:ext>
            </a:extLst>
          </p:cNvPr>
          <p:cNvSpPr/>
          <p:nvPr/>
        </p:nvSpPr>
        <p:spPr>
          <a:xfrm>
            <a:off x="514879" y="4014176"/>
            <a:ext cx="4416425" cy="2447914"/>
          </a:xfrm>
          <a:prstGeom prst="roundRect">
            <a:avLst>
              <a:gd name="adj" fmla="val 10441"/>
            </a:avLst>
          </a:prstGeom>
          <a:solidFill>
            <a:schemeClr val="tx1">
              <a:alpha val="3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F29D9D-6EC8-54B4-DA41-4A3B1942A5D6}"/>
              </a:ext>
            </a:extLst>
          </p:cNvPr>
          <p:cNvSpPr/>
          <p:nvPr/>
        </p:nvSpPr>
        <p:spPr>
          <a:xfrm>
            <a:off x="5226559" y="1248610"/>
            <a:ext cx="3144355" cy="940029"/>
          </a:xfrm>
          <a:prstGeom prst="roundRect">
            <a:avLst>
              <a:gd name="adj" fmla="val 13627"/>
            </a:avLst>
          </a:prstGeom>
          <a:solidFill>
            <a:schemeClr val="dk1">
              <a:alpha val="3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02064C5-8040-8A3C-3962-AEC31F09DDE7}"/>
              </a:ext>
            </a:extLst>
          </p:cNvPr>
          <p:cNvSpPr/>
          <p:nvPr/>
        </p:nvSpPr>
        <p:spPr>
          <a:xfrm>
            <a:off x="5262515" y="2257425"/>
            <a:ext cx="3144355" cy="2034167"/>
          </a:xfrm>
          <a:prstGeom prst="roundRect">
            <a:avLst>
              <a:gd name="adj" fmla="val 5712"/>
            </a:avLst>
          </a:prstGeom>
          <a:solidFill>
            <a:schemeClr val="dk1">
              <a:alpha val="3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A98A23-E362-973F-E1F1-CD71C8460423}"/>
              </a:ext>
            </a:extLst>
          </p:cNvPr>
          <p:cNvSpPr/>
          <p:nvPr/>
        </p:nvSpPr>
        <p:spPr>
          <a:xfrm>
            <a:off x="8666169" y="2257425"/>
            <a:ext cx="3010952" cy="2034169"/>
          </a:xfrm>
          <a:prstGeom prst="roundRect">
            <a:avLst>
              <a:gd name="adj" fmla="val 4324"/>
            </a:avLst>
          </a:prstGeom>
          <a:solidFill>
            <a:schemeClr val="dk1">
              <a:alpha val="3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CC263FF-4808-8F99-9A16-48594E60292D}"/>
              </a:ext>
            </a:extLst>
          </p:cNvPr>
          <p:cNvSpPr/>
          <p:nvPr/>
        </p:nvSpPr>
        <p:spPr>
          <a:xfrm>
            <a:off x="5291647" y="4352925"/>
            <a:ext cx="6385474" cy="2109165"/>
          </a:xfrm>
          <a:prstGeom prst="roundRect">
            <a:avLst>
              <a:gd name="adj" fmla="val 10345"/>
            </a:avLst>
          </a:prstGeom>
          <a:solidFill>
            <a:schemeClr val="dk1">
              <a:alpha val="3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8650B1-A29F-0DB8-1C34-0237B2C95091}"/>
              </a:ext>
            </a:extLst>
          </p:cNvPr>
          <p:cNvSpPr/>
          <p:nvPr/>
        </p:nvSpPr>
        <p:spPr>
          <a:xfrm>
            <a:off x="643467" y="376849"/>
            <a:ext cx="10802409" cy="755371"/>
          </a:xfrm>
          <a:prstGeom prst="roundRect">
            <a:avLst/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9ADE4272-CE0A-0C6B-CE36-0FE6C3CD4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124" y="465359"/>
            <a:ext cx="587376" cy="587376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E25E05C-4FFD-CEF5-506B-04B3988FB983}"/>
              </a:ext>
            </a:extLst>
          </p:cNvPr>
          <p:cNvSpPr/>
          <p:nvPr/>
        </p:nvSpPr>
        <p:spPr>
          <a:xfrm>
            <a:off x="504049" y="1262279"/>
            <a:ext cx="4416424" cy="2635289"/>
          </a:xfrm>
          <a:prstGeom prst="roundRect">
            <a:avLst>
              <a:gd name="adj" fmla="val 10958"/>
            </a:avLst>
          </a:prstGeom>
          <a:gradFill flip="none" rotWithShape="1">
            <a:gsLst>
              <a:gs pos="0">
                <a:srgbClr val="1ED561"/>
              </a:gs>
              <a:gs pos="98000">
                <a:srgbClr val="1ED561"/>
              </a:gs>
              <a:gs pos="100000">
                <a:srgbClr val="1ED561"/>
              </a:gs>
              <a:gs pos="0">
                <a:schemeClr val="tx1">
                  <a:lumMod val="96000"/>
                  <a:lumOff val="4000"/>
                  <a:alpha val="90000"/>
                </a:schemeClr>
              </a:gs>
            </a:gsLst>
            <a:lin ang="42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45C1FAC-D1BC-D42D-7C01-8339DE73A81C}"/>
              </a:ext>
            </a:extLst>
          </p:cNvPr>
          <p:cNvSpPr/>
          <p:nvPr/>
        </p:nvSpPr>
        <p:spPr>
          <a:xfrm>
            <a:off x="8677000" y="1224808"/>
            <a:ext cx="3010951" cy="940029"/>
          </a:xfrm>
          <a:prstGeom prst="roundRect">
            <a:avLst>
              <a:gd name="adj" fmla="val 13627"/>
            </a:avLst>
          </a:prstGeom>
          <a:solidFill>
            <a:schemeClr val="dk1">
              <a:alpha val="3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403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Medium</vt:lpstr>
      <vt:lpstr>Arial</vt:lpstr>
      <vt:lpstr>Univers Light</vt:lpstr>
      <vt:lpstr>TribuneVTI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Jaydeep Patole</dc:creator>
  <cp:lastModifiedBy>Gauri Jaydeep Patole</cp:lastModifiedBy>
  <cp:revision>1</cp:revision>
  <dcterms:created xsi:type="dcterms:W3CDTF">2023-11-11T05:39:54Z</dcterms:created>
  <dcterms:modified xsi:type="dcterms:W3CDTF">2023-11-11T06:22:35Z</dcterms:modified>
</cp:coreProperties>
</file>