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BFA4F-5703-4CE8-A942-DAAB65D905D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F432-A61D-49DE-88C1-5D44E011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0D9275-6D64-4F22-8E99-448362F8EAC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AB3270-8B62-4ECE-97AE-F55356CFA5D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98937"/>
            <a:ext cx="670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Online Job Portal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5334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 Gauri N. Raut.</a:t>
            </a:r>
          </a:p>
          <a:p>
            <a:r>
              <a:rPr lang="en-US" b="1" dirty="0" smtClean="0"/>
              <a:t>(Roll No. 1405000198)</a:t>
            </a: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066800" y="29628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partial fulfillment of the requirement for the award of the degree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b="1" dirty="0"/>
              <a:t>Master of Computer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91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Screen Layout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230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Screen: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6281074" cy="4551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54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Screen Layout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230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Details: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66294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Screen Layout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230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 Details: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04" y="1745932"/>
            <a:ext cx="6348095" cy="4045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7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Screen Layout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230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Seeker Details: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2" y="1621154"/>
            <a:ext cx="6675438" cy="4322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Screen Layout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230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Home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4" y="1752600"/>
            <a:ext cx="6536286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Limitations and Future Enhancements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625723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portability and compatibility of system.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integrate our web-application with net banking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include condition of candidate in our application through LinkedIn profile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integrated along with QR code reader technology.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will look forward for these changes. These enhancements will definitely help in developing an efficient system.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7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7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334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Bibliography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54393"/>
            <a:ext cx="716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by- John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 .NET with C#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 .NET The Complete Reference 1st Edition- by Matthew Macdonald.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Modeling language by Martin Fowler.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open source 2008 by Paul Nielson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 msdn.microsoft.com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www.w3schools.com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www.codeproject.com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www.aspdotnetfunda.com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www.asp.net.com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Object-Oriented Analysis and Design and Unified Process by Craig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2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276678">
            <a:off x="1566059" y="2101428"/>
            <a:ext cx="6168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sz="8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Introduction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25723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Job Portal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for creating an interactive job vacancy for candidates.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 application is to be conceived in its current form as a dynamic site-requiring constant updates both from the seekers as well as the companies.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whole the objective of the project is to enable jobseekers to place their resumes and companies to publish their vacancies.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jobseekers to post their resume, search for jobs, view personal job listings. </a:t>
            </a:r>
          </a:p>
        </p:txBody>
      </p:sp>
    </p:spTree>
    <p:extLst>
      <p:ext uri="{BB962C8B-B14F-4D97-AF65-F5344CB8AC3E}">
        <p14:creationId xmlns:p14="http://schemas.microsoft.com/office/powerpoint/2010/main" val="27513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Proposed System And Its Advantages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25723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the system: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of this system are administrator, clients, job provider and jobseekers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developed by using four modules: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Job Seeker.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Job Provider.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Administrator.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Technical Feasibility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701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Hardware Requirements:</a:t>
            </a: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Software </a:t>
            </a:r>
            <a:r>
              <a:rPr lang="en-US" sz="2000" dirty="0"/>
              <a:t>Requirements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5760"/>
              </p:ext>
            </p:extLst>
          </p:nvPr>
        </p:nvGraphicFramePr>
        <p:xfrm>
          <a:off x="2133600" y="1905000"/>
          <a:ext cx="5562600" cy="1371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66427"/>
                <a:gridCol w="4096173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GB Min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GB Recommended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GB Min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GB Recommended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98125"/>
              </p:ext>
            </p:extLst>
          </p:nvPr>
        </p:nvGraphicFramePr>
        <p:xfrm>
          <a:off x="2133600" y="4038600"/>
          <a:ext cx="5638800" cy="18288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56596"/>
                <a:gridCol w="3682204"/>
              </a:tblGrid>
              <a:tr h="306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Content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6019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OS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Windows XP with SP2 or Windows Vista or higher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06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Database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MYSQL Server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06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Technologies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C#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06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IDE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Visual Studio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ER Diagram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5692457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Table Structure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85455"/>
            <a:ext cx="5010150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14400" y="184523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700155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Registration: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3733800"/>
            <a:ext cx="5010150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2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Table Structure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073" y="225004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Seeker: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199" y="1263134"/>
            <a:ext cx="5362575" cy="2343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62000" y="4253345"/>
            <a:ext cx="21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Companies: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870960"/>
            <a:ext cx="5362575" cy="2606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1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Table Structure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295400"/>
            <a:ext cx="5719560" cy="1738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144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Posting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29345" y="3352801"/>
            <a:ext cx="5733415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0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78873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Table Structure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Application: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282" y="1499062"/>
            <a:ext cx="5763260" cy="130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8200" y="3810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Feedback: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282" y="3775364"/>
            <a:ext cx="5763260" cy="159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353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Citiustech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Raut</dc:creator>
  <cp:lastModifiedBy>Gauri Raut</cp:lastModifiedBy>
  <cp:revision>32</cp:revision>
  <dcterms:created xsi:type="dcterms:W3CDTF">2017-05-19T13:08:41Z</dcterms:created>
  <dcterms:modified xsi:type="dcterms:W3CDTF">2017-05-19T14:00:04Z</dcterms:modified>
</cp:coreProperties>
</file>