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708C-683A-44EC-8FC1-32ABF40F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28021-7481-4DA2-B713-BDFB2641A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3D9C-CFD2-4F1B-80DD-35B93AA5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AC5A-71F4-4F4D-81C0-DEEC5D54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C808-7124-42B2-AD7B-3ED8BA9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24A8-C4EB-4AD5-BD9C-2743EC38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A235F-7952-485D-BB5F-BB7251B6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6755C-3F65-4B61-990C-0E541E35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618E-D60F-4749-9D32-EB42CE4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A352-0E3F-41E6-8BE6-B4DF3DD1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F2D0A-D28A-45DB-A285-44FDDF374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3B22-E9DA-4ED7-B700-DB697651E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0B3A-5CB9-4058-947D-9FEEEE29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98B98-0CF8-44DF-872C-F2131CE4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73C5-8388-47DD-9878-71D3B9A8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A203-B96C-4267-8E4F-1641D3FD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4CBD-0FDF-41FC-9B1F-024D97D4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9785-9840-419D-BD5D-B628D044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4286-ACFA-4FD1-A497-6AD4495F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3B17-0150-46B4-816E-09E74C81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F4D-4200-4342-B8A3-64D9EFBB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ED8C-11C9-4373-8215-6FA02C5A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76A3-ECC1-4421-8331-60996D62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194B-BE98-435E-B462-23F9EF5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AAD7-1D4C-4E17-AD72-9D207E3D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020D-9AB0-4E8B-BB48-B4275811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FC1A-2147-4B92-B61F-C1752AACC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B3C00-F99F-4D16-8FD0-1232E3B0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0093-0DDA-45E6-AC87-88B27BF9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20C0-1B3A-4CD1-9667-015D17CA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FA9D-0296-4CBD-969A-B2B3CE55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90B0-317E-4B55-AE5D-A01218C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FDB9-3172-4800-AD2A-FA3F5149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73B8-8066-4286-9B0B-62E6BAC92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A339-8D62-4F56-AA59-6D0DE8FE0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F808D-EDEA-44BA-933A-C69C4C1F0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370B3-9316-4167-B30E-249FF48F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23CC-C4EA-4429-A399-D9319178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D081E-4BCD-4422-A0AB-9EB1CA24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E62A-D7E4-4F2D-8004-F40114F4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1E9C9-DD1D-4B54-9067-02986039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58574-C6CC-464B-92C8-C2155B34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8A6CC-6B65-4D2D-A517-60636397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09224-ABC7-487C-AF10-8E542C8D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42167-31E5-401B-9F7A-7EC6A12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6819-FAD1-4598-A890-E71F66B4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A302-982D-4C94-9F17-214955D8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E285-C3B3-48F2-9845-5385C9F0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7BD78-0B9B-43DF-A2DE-4AEEA1760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B6A28-5F62-48B7-9585-F3959831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4E8BD-F07B-4BC6-8DCD-3606474C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23FB5-BDF0-46D2-B5A2-9BA80486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F157-5B42-4F86-A525-65C4BFEA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8E8F7-F2C4-4896-B1A8-DB9022C81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95EB2-20C7-45FD-B6BD-DA66AF2A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93571-7AFD-46D1-A9B6-4BAB5CFD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CF2BC-637A-4F5B-8844-C4C58D7A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54D6-DD0E-4BC2-9FC7-D37A31FA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1FC6B-B750-4B01-B856-7E998D71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3384-9239-4126-8601-4124A32B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BC3E-6AD1-4996-9A7F-E41C2E29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EBC3-BDFD-4482-B81A-62DADFEBB94A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9D53-E2C4-4CF4-BBBC-01F04645D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6814-0BD3-45EE-9492-B89DDCB3A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6609-C477-44B8-8211-FEF248CF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5470C5-249B-4CED-BD8E-109B7D55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85" y="0"/>
            <a:ext cx="5284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8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31804C-77B8-43A2-B4D0-6FD752A7E35E}"/>
              </a:ext>
            </a:extLst>
          </p:cNvPr>
          <p:cNvSpPr/>
          <p:nvPr/>
        </p:nvSpPr>
        <p:spPr>
          <a:xfrm>
            <a:off x="3922385" y="2921168"/>
            <a:ext cx="4347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9109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84B5-CAB4-42F9-AAEE-B6A2C9485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929"/>
            <a:ext cx="12192000" cy="1105231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C08D0-6CB3-44EC-8D26-40FD57E2C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35819"/>
            <a:ext cx="12192000" cy="5522181"/>
          </a:xfrm>
        </p:spPr>
        <p:txBody>
          <a:bodyPr>
            <a:normAutofit/>
          </a:bodyPr>
          <a:lstStyle/>
          <a:p>
            <a:pPr algn="l"/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l"/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058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51AC-BBB2-4A89-BC1D-2FA9FA64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1133"/>
          </a:xfrm>
        </p:spPr>
        <p:txBody>
          <a:bodyPr/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E9E8-0591-490F-8DA2-410B4595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6550"/>
            <a:ext cx="12192000" cy="56414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the employee management system has been made for an organization using Python 3.7.4 (32 bit) in PyCharm 2019.3.3 (Community Edition).</a:t>
            </a:r>
          </a:p>
          <a:p>
            <a:pPr marL="0" indent="0">
              <a:buNone/>
            </a:pPr>
            <a:r>
              <a:rPr lang="en-US" sz="36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access button to register page from sign in page and vice-versa without going back to home page,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format will be checked while registering,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length will be checked,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won’t work using the same email twice,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access button to employee details page from department details page and vice-versa without going back to administrator page,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of only related employee will be shown in the login page even if two employees have same name 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department and employee having same contact no., email cannot be added twice,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messages will popup according to the mistakes and incorrect behaviors made while registering, logging in, adding departments and employees like registering without filling up the form completely,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messages will appear after successful login and registering, successfully adding employees and departments. </a:t>
            </a:r>
          </a:p>
          <a:p>
            <a:pPr marL="0" indent="0">
              <a:buNone/>
            </a:pPr>
            <a:r>
              <a:rPr lang="en-US" sz="36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employee can register and login using different email,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added departments and the employees cannot be deleted,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full details of the administrator like the employees,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cannot be given while registering the employee details otherwise the system will not work properly,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one department cannot be chosen for an employee etc. 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7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9EE1-0DD4-4284-B771-DF444C2B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4643"/>
          </a:xfrm>
        </p:spPr>
        <p:txBody>
          <a:bodyPr/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0454-70BB-4A35-8E0B-50560C49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49572"/>
            <a:ext cx="12191999" cy="580842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54" name="Picture 1">
            <a:extLst>
              <a:ext uri="{FF2B5EF4-FFF2-40B4-BE49-F238E27FC236}">
                <a16:creationId xmlns:a16="http://schemas.microsoft.com/office/drawing/2014/main" id="{53488406-B48F-4EF6-98E0-29952D68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1047751"/>
            <a:ext cx="5762601" cy="2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3">
            <a:extLst>
              <a:ext uri="{FF2B5EF4-FFF2-40B4-BE49-F238E27FC236}">
                <a16:creationId xmlns:a16="http://schemas.microsoft.com/office/drawing/2014/main" id="{29FCF349-114D-43C0-B6AA-D4AAFE280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3428999"/>
            <a:ext cx="5046454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1">
            <a:extLst>
              <a:ext uri="{FF2B5EF4-FFF2-40B4-BE49-F238E27FC236}">
                <a16:creationId xmlns:a16="http://schemas.microsoft.com/office/drawing/2014/main" id="{575CEC73-748F-4332-9F8D-CB911310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80595CCA-2765-4464-86E8-39ACAF8B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43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F71B50DD-1F59-4003-B877-A7CCAA079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48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96CBD1CB-8EC4-4152-A8C1-D5479165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49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8A1FCD07-F9FB-403F-BBF7-9A69E930A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54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16BD7DB1-062E-4239-A071-1D303FEE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35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40FC7E28-EE69-4F5C-BD77-F42B8122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88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AE313650-20DC-4F30-A61E-2DE97FD1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93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F09DF0FC-2C6F-4423-9C36-95BE3DE5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93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0">
            <a:extLst>
              <a:ext uri="{FF2B5EF4-FFF2-40B4-BE49-F238E27FC236}">
                <a16:creationId xmlns:a16="http://schemas.microsoft.com/office/drawing/2014/main" id="{71F301EC-7CC2-487F-94CD-0C6D3A0C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3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ED8EC539-4AD5-4710-A62B-75FF456E1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37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2">
            <a:extLst>
              <a:ext uri="{FF2B5EF4-FFF2-40B4-BE49-F238E27FC236}">
                <a16:creationId xmlns:a16="http://schemas.microsoft.com/office/drawing/2014/main" id="{DCAEAE68-1E0E-4AE7-95D1-E63B1197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2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C916801D-CA02-4732-9707-7935A314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452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29200498-54B0-4AE9-B813-AC0F73C6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824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45">
            <a:extLst>
              <a:ext uri="{FF2B5EF4-FFF2-40B4-BE49-F238E27FC236}">
                <a16:creationId xmlns:a16="http://schemas.microsoft.com/office/drawing/2014/main" id="{EA33B0AC-B0AC-4AC8-BA3E-356420EC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587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11A5860C-941B-478D-B4B1-44AB66F7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40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47">
            <a:extLst>
              <a:ext uri="{FF2B5EF4-FFF2-40B4-BE49-F238E27FC236}">
                <a16:creationId xmlns:a16="http://schemas.microsoft.com/office/drawing/2014/main" id="{A10FD5C6-02CA-40C8-A612-38766F39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283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48">
            <a:extLst>
              <a:ext uri="{FF2B5EF4-FFF2-40B4-BE49-F238E27FC236}">
                <a16:creationId xmlns:a16="http://schemas.microsoft.com/office/drawing/2014/main" id="{2B6F03BC-9C5F-428C-8CE5-EC0384FE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" name="Picture 52">
            <a:extLst>
              <a:ext uri="{FF2B5EF4-FFF2-40B4-BE49-F238E27FC236}">
                <a16:creationId xmlns:a16="http://schemas.microsoft.com/office/drawing/2014/main" id="{5E772C5D-3575-43F1-AF92-ACA539D6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78" y="3933825"/>
            <a:ext cx="2996987" cy="113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0">
            <a:extLst>
              <a:ext uri="{FF2B5EF4-FFF2-40B4-BE49-F238E27FC236}">
                <a16:creationId xmlns:a16="http://schemas.microsoft.com/office/drawing/2014/main" id="{88EED4CF-9B86-4C14-842F-C8E03B9E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650" y="3947217"/>
            <a:ext cx="2262180" cy="114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4">
            <a:extLst>
              <a:ext uri="{FF2B5EF4-FFF2-40B4-BE49-F238E27FC236}">
                <a16:creationId xmlns:a16="http://schemas.microsoft.com/office/drawing/2014/main" id="{E538C88B-8DB1-4505-8C81-5A56A5CE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78" y="5080548"/>
            <a:ext cx="2689793" cy="11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3">
            <a:extLst>
              <a:ext uri="{FF2B5EF4-FFF2-40B4-BE49-F238E27FC236}">
                <a16:creationId xmlns:a16="http://schemas.microsoft.com/office/drawing/2014/main" id="{A9DD4E2F-AAEF-4558-8751-E3E37F88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133" y="5079102"/>
            <a:ext cx="1625865" cy="113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3">
            <a:extLst>
              <a:ext uri="{FF2B5EF4-FFF2-40B4-BE49-F238E27FC236}">
                <a16:creationId xmlns:a16="http://schemas.microsoft.com/office/drawing/2014/main" id="{E1040CFC-BB3E-4FE9-B0C5-F51F2B7C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21" y="5079175"/>
            <a:ext cx="2801427" cy="11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9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E17C-6EAC-4F32-998D-FC4DFD53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2107"/>
          </a:xfrm>
        </p:spPr>
        <p:txBody>
          <a:bodyPr/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Interfaces</a:t>
            </a: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872010E-D021-4B0A-AD69-44ED2BEAC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108"/>
            <a:ext cx="6125430" cy="31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7">
            <a:extLst>
              <a:ext uri="{FF2B5EF4-FFF2-40B4-BE49-F238E27FC236}">
                <a16:creationId xmlns:a16="http://schemas.microsoft.com/office/drawing/2014/main" id="{2A6D7BEA-DBBE-4F82-95BC-3B5327AE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30" y="962108"/>
            <a:ext cx="34385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9">
            <a:extLst>
              <a:ext uri="{FF2B5EF4-FFF2-40B4-BE49-F238E27FC236}">
                <a16:creationId xmlns:a16="http://schemas.microsoft.com/office/drawing/2014/main" id="{6BDAD86D-2468-43C6-87AE-5456DD07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30" y="2409908"/>
            <a:ext cx="2781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1">
            <a:extLst>
              <a:ext uri="{FF2B5EF4-FFF2-40B4-BE49-F238E27FC236}">
                <a16:creationId xmlns:a16="http://schemas.microsoft.com/office/drawing/2014/main" id="{2314B761-7224-4041-8056-0427B7A0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376"/>
            <a:ext cx="2895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8">
            <a:extLst>
              <a:ext uri="{FF2B5EF4-FFF2-40B4-BE49-F238E27FC236}">
                <a16:creationId xmlns:a16="http://schemas.microsoft.com/office/drawing/2014/main" id="{1F9D76C3-877F-4F54-8801-4ECC49CB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34376"/>
            <a:ext cx="22383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32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86C2-3171-4412-9F1C-D4E82ED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7036"/>
          </a:xfrm>
        </p:spPr>
        <p:txBody>
          <a:bodyPr/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Interfaces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DDBA821-ABE3-4C74-83C2-49DE9BDE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037"/>
            <a:ext cx="8558782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596ED11-9A47-44D2-B4BE-DD03AA4A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64" y="1137037"/>
            <a:ext cx="3277336" cy="16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1D89037-0372-4430-B8C7-B44D3627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957"/>
            <a:ext cx="4579594" cy="19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A683634-2834-4B66-B65D-EED3CBBA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05" y="2782955"/>
            <a:ext cx="7351196" cy="18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2149901-EA8C-46C2-B6FF-E450464133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4679660"/>
            <a:ext cx="2719703" cy="21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59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FA25-6722-4025-9DD5-3E71AD2D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620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11393-0163-453F-A90E-3E27DF5C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6205"/>
            <a:ext cx="12192000" cy="59117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55">
            <a:extLst>
              <a:ext uri="{FF2B5EF4-FFF2-40B4-BE49-F238E27FC236}">
                <a16:creationId xmlns:a16="http://schemas.microsoft.com/office/drawing/2014/main" id="{3B23EE73-F35C-4343-963E-DD0674DD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96895"/>
            <a:ext cx="57340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7">
            <a:extLst>
              <a:ext uri="{FF2B5EF4-FFF2-40B4-BE49-F238E27FC236}">
                <a16:creationId xmlns:a16="http://schemas.microsoft.com/office/drawing/2014/main" id="{D45BADC4-8B6F-4E0E-B3FF-63C135B8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954119"/>
            <a:ext cx="381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8">
            <a:extLst>
              <a:ext uri="{FF2B5EF4-FFF2-40B4-BE49-F238E27FC236}">
                <a16:creationId xmlns:a16="http://schemas.microsoft.com/office/drawing/2014/main" id="{0B985CCC-2E62-4BC7-9CFA-B282B7854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938291"/>
            <a:ext cx="2209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0">
            <a:extLst>
              <a:ext uri="{FF2B5EF4-FFF2-40B4-BE49-F238E27FC236}">
                <a16:creationId xmlns:a16="http://schemas.microsoft.com/office/drawing/2014/main" id="{845BD207-77DE-49E9-B793-C8E47C97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394005"/>
            <a:ext cx="20669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1">
            <a:extLst>
              <a:ext uri="{FF2B5EF4-FFF2-40B4-BE49-F238E27FC236}">
                <a16:creationId xmlns:a16="http://schemas.microsoft.com/office/drawing/2014/main" id="{E728C4A1-1D4F-4E41-80B9-A8DD0CB5A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2401919"/>
            <a:ext cx="3810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2">
            <a:extLst>
              <a:ext uri="{FF2B5EF4-FFF2-40B4-BE49-F238E27FC236}">
                <a16:creationId xmlns:a16="http://schemas.microsoft.com/office/drawing/2014/main" id="{2264D88D-A5C5-4B8A-81AF-DD6A90A0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28" y="3932222"/>
            <a:ext cx="34385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5">
            <a:extLst>
              <a:ext uri="{FF2B5EF4-FFF2-40B4-BE49-F238E27FC236}">
                <a16:creationId xmlns:a16="http://schemas.microsoft.com/office/drawing/2014/main" id="{8FEE9880-617C-4FC7-A9B8-4567BBD7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3951166"/>
            <a:ext cx="26098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6">
            <a:extLst>
              <a:ext uri="{FF2B5EF4-FFF2-40B4-BE49-F238E27FC236}">
                <a16:creationId xmlns:a16="http://schemas.microsoft.com/office/drawing/2014/main" id="{D6210781-FDC3-4AB8-97EF-5070EF98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28" y="5414588"/>
            <a:ext cx="33242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64D8-FAE8-4630-9C7A-266D404E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E7F6-7271-4E39-B65D-1935A961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50529A41-6F66-4CC2-8F9A-EA8B56EC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1037"/>
            <a:ext cx="59436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0">
            <a:extLst>
              <a:ext uri="{FF2B5EF4-FFF2-40B4-BE49-F238E27FC236}">
                <a16:creationId xmlns:a16="http://schemas.microsoft.com/office/drawing/2014/main" id="{3F258B1A-12C4-49A0-9721-B1385529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7112"/>
            <a:ext cx="25241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8">
            <a:extLst>
              <a:ext uri="{FF2B5EF4-FFF2-40B4-BE49-F238E27FC236}">
                <a16:creationId xmlns:a16="http://schemas.microsoft.com/office/drawing/2014/main" id="{267F8A31-0DE0-43F4-9D7C-9B6EE4B3B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4912"/>
            <a:ext cx="2209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1">
            <a:extLst>
              <a:ext uri="{FF2B5EF4-FFF2-40B4-BE49-F238E27FC236}">
                <a16:creationId xmlns:a16="http://schemas.microsoft.com/office/drawing/2014/main" id="{EA474E3C-E4F9-47FB-8D6E-7237DF27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567112"/>
            <a:ext cx="2209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2">
            <a:extLst>
              <a:ext uri="{FF2B5EF4-FFF2-40B4-BE49-F238E27FC236}">
                <a16:creationId xmlns:a16="http://schemas.microsoft.com/office/drawing/2014/main" id="{6CD4CE6E-0B86-44A7-B5C6-B5752393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014912"/>
            <a:ext cx="21812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3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7A3B08-0110-430A-A249-01816D1A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73" y="733438"/>
            <a:ext cx="5263254" cy="6124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52188C-42C7-495D-9E65-B17772976659}"/>
              </a:ext>
            </a:extLst>
          </p:cNvPr>
          <p:cNvSpPr/>
          <p:nvPr/>
        </p:nvSpPr>
        <p:spPr>
          <a:xfrm>
            <a:off x="5424406" y="95617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7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Employee Management System</vt:lpstr>
      <vt:lpstr>Introduction</vt:lpstr>
      <vt:lpstr>User Interfaces</vt:lpstr>
      <vt:lpstr>User Interfaces</vt:lpstr>
      <vt:lpstr>User Interfaces</vt:lpstr>
      <vt:lpstr>User Interfaces</vt:lpstr>
      <vt:lpstr>User Interfaces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 Shankar Sharma</dc:creator>
  <cp:lastModifiedBy>Gauri Shankar Sharma</cp:lastModifiedBy>
  <cp:revision>13</cp:revision>
  <dcterms:created xsi:type="dcterms:W3CDTF">2020-02-27T01:24:21Z</dcterms:created>
  <dcterms:modified xsi:type="dcterms:W3CDTF">2020-02-27T16:18:27Z</dcterms:modified>
</cp:coreProperties>
</file>