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9C94-2BF2-4FCC-9F8E-96AADFA56015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1DD9-1DA6-454A-B7ED-5E01CADA8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42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9C94-2BF2-4FCC-9F8E-96AADFA56015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1DD9-1DA6-454A-B7ED-5E01CADA8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17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9C94-2BF2-4FCC-9F8E-96AADFA56015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1DD9-1DA6-454A-B7ED-5E01CADA8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7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9C94-2BF2-4FCC-9F8E-96AADFA56015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1DD9-1DA6-454A-B7ED-5E01CADA8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07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9C94-2BF2-4FCC-9F8E-96AADFA56015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1DD9-1DA6-454A-B7ED-5E01CADA8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95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9C94-2BF2-4FCC-9F8E-96AADFA56015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1DD9-1DA6-454A-B7ED-5E01CADA8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19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9C94-2BF2-4FCC-9F8E-96AADFA56015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1DD9-1DA6-454A-B7ED-5E01CADA8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4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9C94-2BF2-4FCC-9F8E-96AADFA56015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1DD9-1DA6-454A-B7ED-5E01CADA8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76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9C94-2BF2-4FCC-9F8E-96AADFA56015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1DD9-1DA6-454A-B7ED-5E01CADA8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34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9C94-2BF2-4FCC-9F8E-96AADFA56015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1DD9-1DA6-454A-B7ED-5E01CADA8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81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9C94-2BF2-4FCC-9F8E-96AADFA56015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1DD9-1DA6-454A-B7ED-5E01CADA8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01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9C94-2BF2-4FCC-9F8E-96AADFA56015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31DD9-1DA6-454A-B7ED-5E01CADA8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70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structures-3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5631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170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Dictionary methods: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18" y="898162"/>
            <a:ext cx="593202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18" y="5471568"/>
            <a:ext cx="63341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2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73" y="1894636"/>
            <a:ext cx="4305300" cy="2724150"/>
          </a:xfrm>
        </p:spPr>
      </p:pic>
    </p:spTree>
    <p:extLst>
      <p:ext uri="{BB962C8B-B14F-4D97-AF65-F5344CB8AC3E}">
        <p14:creationId xmlns:p14="http://schemas.microsoft.com/office/powerpoint/2010/main" val="1936758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GB" dirty="0" smtClean="0"/>
              <a:t>Dictionary comprehension: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2312035"/>
          </a:xfrm>
        </p:spPr>
        <p:txBody>
          <a:bodyPr/>
          <a:lstStyle/>
          <a:p>
            <a:r>
              <a:rPr lang="en-GB" dirty="0" smtClean="0"/>
              <a:t>Dictionary comprehension is an elegant and concise way to create new dictionary from an </a:t>
            </a:r>
            <a:r>
              <a:rPr lang="en-GB" dirty="0" err="1" smtClean="0"/>
              <a:t>iterable</a:t>
            </a:r>
            <a:r>
              <a:rPr lang="en-GB" dirty="0" smtClean="0"/>
              <a:t> in Python.</a:t>
            </a:r>
          </a:p>
          <a:p>
            <a:r>
              <a:rPr lang="en-GB" dirty="0" smtClean="0"/>
              <a:t>Dictionary comprehension consists of an expression pair ( key : value) followed by for statement inside curly braces { }.</a:t>
            </a:r>
          </a:p>
          <a:p>
            <a:r>
              <a:rPr lang="en-GB" dirty="0" smtClean="0"/>
              <a:t>Example: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055" y="4228147"/>
            <a:ext cx="49720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8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Workout:</a:t>
            </a:r>
            <a:endParaRPr lang="en-GB" dirty="0"/>
          </a:p>
        </p:txBody>
      </p:sp>
      <p:sp>
        <p:nvSpPr>
          <p:cNvPr id="5" name="Right Arrow 4"/>
          <p:cNvSpPr/>
          <p:nvPr/>
        </p:nvSpPr>
        <p:spPr>
          <a:xfrm>
            <a:off x="4441371" y="1841863"/>
            <a:ext cx="1071155" cy="210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ction Button: Help 5">
            <a:hlinkClick r:id="" action="ppaction://noaction" highlightClick="1"/>
          </p:cNvPr>
          <p:cNvSpPr/>
          <p:nvPr/>
        </p:nvSpPr>
        <p:spPr>
          <a:xfrm>
            <a:off x="5812971" y="1690688"/>
            <a:ext cx="483326" cy="516935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13" y="1621835"/>
            <a:ext cx="2705100" cy="117157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13" y="3614148"/>
            <a:ext cx="5495925" cy="50482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6923314" y="3866560"/>
            <a:ext cx="731520" cy="252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ction Button: Help 10">
            <a:hlinkClick r:id="" action="ppaction://noaction" highlightClick="1"/>
          </p:cNvPr>
          <p:cNvSpPr/>
          <p:nvPr/>
        </p:nvSpPr>
        <p:spPr>
          <a:xfrm>
            <a:off x="8229600" y="3734298"/>
            <a:ext cx="483326" cy="516935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r>
              <a:rPr lang="en-GB" dirty="0" smtClean="0"/>
              <a:t>Dictionary membership test: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5545"/>
            <a:ext cx="10515600" cy="1306195"/>
          </a:xfrm>
        </p:spPr>
        <p:txBody>
          <a:bodyPr/>
          <a:lstStyle/>
          <a:p>
            <a:r>
              <a:rPr lang="en-GB" dirty="0" smtClean="0"/>
              <a:t>We can test if a key is in a dictionary or not using the keyword </a:t>
            </a:r>
            <a:r>
              <a:rPr lang="en-GB" dirty="0" smtClean="0">
                <a:solidFill>
                  <a:schemeClr val="accent1"/>
                </a:solidFill>
              </a:rPr>
              <a:t>in</a:t>
            </a:r>
            <a:r>
              <a:rPr lang="en-GB" dirty="0" smtClean="0"/>
              <a:t>.</a:t>
            </a:r>
          </a:p>
          <a:p>
            <a:r>
              <a:rPr lang="en-GB" dirty="0" smtClean="0"/>
              <a:t>Notice that membership test is for keys only, not for values.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380" y="2981325"/>
            <a:ext cx="46482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86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/>
          <a:lstStyle/>
          <a:p>
            <a:r>
              <a:rPr lang="en-GB" dirty="0" smtClean="0"/>
              <a:t>Iterating through a dictionary: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800100"/>
          </a:xfrm>
        </p:spPr>
        <p:txBody>
          <a:bodyPr/>
          <a:lstStyle/>
          <a:p>
            <a:r>
              <a:rPr lang="en-GB" dirty="0" smtClean="0"/>
              <a:t>Using a for loop we can iterate through each key in a dictionary.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2546667"/>
            <a:ext cx="4581525" cy="71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82465"/>
            <a:ext cx="695325" cy="10477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89611" y="4482465"/>
            <a:ext cx="966652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7" name="Right Arrow 6"/>
          <p:cNvSpPr/>
          <p:nvPr/>
        </p:nvSpPr>
        <p:spPr>
          <a:xfrm>
            <a:off x="3017520" y="4637314"/>
            <a:ext cx="992777" cy="369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042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6"/>
          </a:xfrm>
        </p:spPr>
        <p:txBody>
          <a:bodyPr/>
          <a:lstStyle/>
          <a:p>
            <a:r>
              <a:rPr lang="en-GB" dirty="0" smtClean="0"/>
              <a:t>Built-in functions: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276" y="2122011"/>
            <a:ext cx="7067550" cy="3209925"/>
          </a:xfrm>
        </p:spPr>
      </p:pic>
    </p:spTree>
    <p:extLst>
      <p:ext uri="{BB962C8B-B14F-4D97-AF65-F5344CB8AC3E}">
        <p14:creationId xmlns:p14="http://schemas.microsoft.com/office/powerpoint/2010/main" val="2211968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727" y="1992336"/>
            <a:ext cx="4524375" cy="1562100"/>
          </a:xfrm>
        </p:spPr>
      </p:pic>
      <p:sp>
        <p:nvSpPr>
          <p:cNvPr id="5" name="TextBox 4"/>
          <p:cNvSpPr txBox="1"/>
          <p:nvPr/>
        </p:nvSpPr>
        <p:spPr>
          <a:xfrm>
            <a:off x="3540034" y="4846320"/>
            <a:ext cx="2455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**End**</a:t>
            </a:r>
            <a:endParaRPr lang="en-GB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56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Dictionary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3918"/>
          </a:xfrm>
        </p:spPr>
        <p:txBody>
          <a:bodyPr/>
          <a:lstStyle/>
          <a:p>
            <a:r>
              <a:rPr lang="en-GB" dirty="0" smtClean="0"/>
              <a:t>Dictionary is a collection which is unordered, changeable (mutable) and indexed.</a:t>
            </a:r>
          </a:p>
          <a:p>
            <a:endParaRPr lang="en-GB" dirty="0" smtClean="0"/>
          </a:p>
          <a:p>
            <a:r>
              <a:rPr lang="en-GB" dirty="0" smtClean="0"/>
              <a:t>It does not allow duplicate members.</a:t>
            </a:r>
          </a:p>
          <a:p>
            <a:endParaRPr lang="en-GB" dirty="0" smtClean="0"/>
          </a:p>
          <a:p>
            <a:r>
              <a:rPr lang="en-GB" dirty="0" smtClean="0"/>
              <a:t>Unlike other data structure ( list, tuple and set), a dictionary has a key : value pair.</a:t>
            </a:r>
          </a:p>
          <a:p>
            <a:endParaRPr lang="en-GB" dirty="0" smtClean="0"/>
          </a:p>
          <a:p>
            <a:r>
              <a:rPr lang="en-GB" dirty="0" smtClean="0"/>
              <a:t>Dictionaries are optimized to retrieve values when the key is known.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313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dictionary: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48900" cy="4351338"/>
          </a:xfrm>
        </p:spPr>
        <p:txBody>
          <a:bodyPr/>
          <a:lstStyle/>
          <a:p>
            <a:r>
              <a:rPr lang="en-GB" dirty="0" smtClean="0"/>
              <a:t>Creating a dictionary is as simple as placing items curly braces {} separated by comma.</a:t>
            </a:r>
          </a:p>
          <a:p>
            <a:endParaRPr lang="en-GB" dirty="0" smtClean="0"/>
          </a:p>
          <a:p>
            <a:r>
              <a:rPr lang="en-GB" dirty="0" smtClean="0"/>
              <a:t>An item has a key and the corresponding value expressed as pair, </a:t>
            </a:r>
            <a:r>
              <a:rPr lang="en-GB" dirty="0" smtClean="0">
                <a:solidFill>
                  <a:schemeClr val="accent1"/>
                </a:solidFill>
              </a:rPr>
              <a:t>key : value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While values can be of any data type and can repeat, keys must be of immutable type ( string, number or tuple with immutable elements) and must be unique.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51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Code: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524375" cy="2286000"/>
          </a:xfrm>
        </p:spPr>
      </p:pic>
      <p:sp>
        <p:nvSpPr>
          <p:cNvPr id="5" name="TextBox 4"/>
          <p:cNvSpPr txBox="1"/>
          <p:nvPr/>
        </p:nvSpPr>
        <p:spPr>
          <a:xfrm>
            <a:off x="1175657" y="4376057"/>
            <a:ext cx="751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As we see above, we can also create a dictionary using </a:t>
            </a:r>
            <a:r>
              <a:rPr lang="en-GB" dirty="0" err="1" smtClean="0">
                <a:solidFill>
                  <a:schemeClr val="accent1"/>
                </a:solidFill>
              </a:rPr>
              <a:t>dict</a:t>
            </a:r>
            <a:r>
              <a:rPr lang="en-GB" dirty="0" smtClean="0">
                <a:solidFill>
                  <a:schemeClr val="accent1"/>
                </a:solidFill>
              </a:rPr>
              <a:t>() </a:t>
            </a:r>
            <a:r>
              <a:rPr lang="en-GB" dirty="0" smtClean="0"/>
              <a:t>method.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36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Accessing elements from dictionary: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0815"/>
          </a:xfrm>
        </p:spPr>
        <p:txBody>
          <a:bodyPr/>
          <a:lstStyle/>
          <a:p>
            <a:r>
              <a:rPr lang="en-GB" dirty="0" smtClean="0"/>
              <a:t>Indexing is used in other data structures  to access values, dictionary uses keys.</a:t>
            </a:r>
          </a:p>
          <a:p>
            <a:endParaRPr lang="en-GB" dirty="0" smtClean="0"/>
          </a:p>
          <a:p>
            <a:r>
              <a:rPr lang="en-GB" dirty="0" smtClean="0"/>
              <a:t>Keys can be used either inside square brackets or with the </a:t>
            </a:r>
            <a:r>
              <a:rPr lang="en-GB" dirty="0" smtClean="0">
                <a:solidFill>
                  <a:schemeClr val="accent1"/>
                </a:solidFill>
              </a:rPr>
              <a:t>get() </a:t>
            </a:r>
            <a:r>
              <a:rPr lang="en-GB" dirty="0" smtClean="0"/>
              <a:t>method.</a:t>
            </a:r>
          </a:p>
          <a:p>
            <a:endParaRPr lang="en-GB" dirty="0" smtClean="0"/>
          </a:p>
          <a:p>
            <a:r>
              <a:rPr lang="en-GB" dirty="0" smtClean="0"/>
              <a:t>The difference while using </a:t>
            </a:r>
            <a:r>
              <a:rPr lang="en-GB" dirty="0" smtClean="0">
                <a:solidFill>
                  <a:schemeClr val="accent1"/>
                </a:solidFill>
              </a:rPr>
              <a:t>get() </a:t>
            </a:r>
            <a:r>
              <a:rPr lang="en-GB" dirty="0" smtClean="0"/>
              <a:t>is that it returns None instead of </a:t>
            </a:r>
            <a:r>
              <a:rPr lang="en-GB" dirty="0" err="1" smtClean="0"/>
              <a:t>KeyError</a:t>
            </a:r>
            <a:r>
              <a:rPr lang="en-GB" dirty="0" smtClean="0"/>
              <a:t>, if the key is not found.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336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Code: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543425" cy="27146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770" y="5038725"/>
            <a:ext cx="647700" cy="4381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40434" y="2133600"/>
            <a:ext cx="144997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8" name="Down Arrow 7"/>
          <p:cNvSpPr/>
          <p:nvPr/>
        </p:nvSpPr>
        <p:spPr>
          <a:xfrm>
            <a:off x="7303770" y="3461657"/>
            <a:ext cx="323850" cy="822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36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029"/>
          </a:xfrm>
        </p:spPr>
        <p:txBody>
          <a:bodyPr/>
          <a:lstStyle/>
          <a:p>
            <a:r>
              <a:rPr lang="en-GB" dirty="0" smtClean="0"/>
              <a:t>Change or add elements: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1154"/>
            <a:ext cx="10515600" cy="1972492"/>
          </a:xfrm>
        </p:spPr>
        <p:txBody>
          <a:bodyPr/>
          <a:lstStyle/>
          <a:p>
            <a:r>
              <a:rPr lang="en-GB" dirty="0" smtClean="0"/>
              <a:t>Dictionary are mutable. We can add new items or change the value of existing items using assignment operator.</a:t>
            </a:r>
          </a:p>
          <a:p>
            <a:r>
              <a:rPr lang="en-GB" dirty="0" smtClean="0"/>
              <a:t>If the key is already present, values gets updated, else a new key : value pair is added to the dictionary.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01451"/>
            <a:ext cx="6200775" cy="2962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573" y="4382588"/>
            <a:ext cx="4867275" cy="61912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264331" y="4382588"/>
            <a:ext cx="1162595" cy="309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52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Deleting or removing elements: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69781"/>
          </a:xfrm>
        </p:spPr>
        <p:txBody>
          <a:bodyPr/>
          <a:lstStyle/>
          <a:p>
            <a:r>
              <a:rPr lang="en-GB" dirty="0" smtClean="0"/>
              <a:t>Can remove a particular item in a dictionary by using the method </a:t>
            </a:r>
            <a:r>
              <a:rPr lang="en-GB" dirty="0" smtClean="0">
                <a:solidFill>
                  <a:schemeClr val="accent1"/>
                </a:solidFill>
              </a:rPr>
              <a:t>pop()</a:t>
            </a:r>
            <a:r>
              <a:rPr lang="en-GB" dirty="0" smtClean="0"/>
              <a:t>. This method removes as item with the provided key and returns the value.</a:t>
            </a:r>
          </a:p>
          <a:p>
            <a:r>
              <a:rPr lang="en-GB" dirty="0" smtClean="0"/>
              <a:t>The method </a:t>
            </a:r>
            <a:r>
              <a:rPr lang="en-GB" dirty="0" err="1" smtClean="0">
                <a:solidFill>
                  <a:schemeClr val="accent1"/>
                </a:solidFill>
              </a:rPr>
              <a:t>popitem</a:t>
            </a:r>
            <a:r>
              <a:rPr lang="en-GB" dirty="0" smtClean="0">
                <a:solidFill>
                  <a:schemeClr val="accent1"/>
                </a:solidFill>
              </a:rPr>
              <a:t>() </a:t>
            </a:r>
            <a:r>
              <a:rPr lang="en-GB" dirty="0" smtClean="0"/>
              <a:t>can be used to remove and return an arbitrary item ( key, value) from the dictionary.</a:t>
            </a:r>
          </a:p>
          <a:p>
            <a:r>
              <a:rPr lang="en-GB" dirty="0" smtClean="0"/>
              <a:t>All the items can be removed at once using the </a:t>
            </a:r>
            <a:r>
              <a:rPr lang="en-GB" dirty="0" smtClean="0">
                <a:solidFill>
                  <a:schemeClr val="accent1"/>
                </a:solidFill>
              </a:rPr>
              <a:t>clear() </a:t>
            </a:r>
            <a:r>
              <a:rPr lang="en-GB" dirty="0" smtClean="0"/>
              <a:t>method.</a:t>
            </a:r>
          </a:p>
          <a:p>
            <a:r>
              <a:rPr lang="en-GB" dirty="0" smtClean="0"/>
              <a:t>We can also use the </a:t>
            </a:r>
            <a:r>
              <a:rPr lang="en-GB" dirty="0" smtClean="0">
                <a:solidFill>
                  <a:schemeClr val="accent1"/>
                </a:solidFill>
              </a:rPr>
              <a:t>del</a:t>
            </a:r>
            <a:r>
              <a:rPr lang="en-GB" dirty="0" smtClean="0"/>
              <a:t> keyword to remove individual items or the entire dictionary itself.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6745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421674" cy="54927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Code: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71550"/>
            <a:ext cx="4105275" cy="3829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348" y="914400"/>
            <a:ext cx="3457575" cy="3886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190" y="4969601"/>
            <a:ext cx="33242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01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455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Data structures-3</vt:lpstr>
      <vt:lpstr>Dictionary</vt:lpstr>
      <vt:lpstr>Creating dictionary:</vt:lpstr>
      <vt:lpstr>Code:</vt:lpstr>
      <vt:lpstr>Accessing elements from dictionary:</vt:lpstr>
      <vt:lpstr>Code:</vt:lpstr>
      <vt:lpstr>Change or add elements:</vt:lpstr>
      <vt:lpstr>Deleting or removing elements:</vt:lpstr>
      <vt:lpstr>Code:</vt:lpstr>
      <vt:lpstr>Dictionary methods:</vt:lpstr>
      <vt:lpstr>Example:</vt:lpstr>
      <vt:lpstr>Dictionary comprehension:</vt:lpstr>
      <vt:lpstr>Workout:</vt:lpstr>
      <vt:lpstr>Dictionary membership test:</vt:lpstr>
      <vt:lpstr>Iterating through a dictionary:</vt:lpstr>
      <vt:lpstr>Built-in functions:</vt:lpstr>
      <vt:lpstr>Example: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structures-3</dc:title>
  <dc:creator>shyam sunder khatiwada</dc:creator>
  <cp:lastModifiedBy>shyam sunder khatiwada</cp:lastModifiedBy>
  <cp:revision>18</cp:revision>
  <dcterms:created xsi:type="dcterms:W3CDTF">2019-12-29T10:17:36Z</dcterms:created>
  <dcterms:modified xsi:type="dcterms:W3CDTF">2019-12-29T17:34:00Z</dcterms:modified>
</cp:coreProperties>
</file>