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1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89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79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83AF-8347-4672-A66A-958A3D601FD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1336-00A5-4BFF-AE64-70A61F514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Structures-2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63" y="1946344"/>
            <a:ext cx="3600450" cy="405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29" y="2533923"/>
            <a:ext cx="36004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operation: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8341"/>
          </a:xfrm>
        </p:spPr>
        <p:txBody>
          <a:bodyPr/>
          <a:lstStyle/>
          <a:p>
            <a:r>
              <a:rPr lang="en-GB" dirty="0" smtClean="0"/>
              <a:t>Sets can be used to carry out mathematical set operations like union, intersection, difference and symmetric difference.</a:t>
            </a:r>
          </a:p>
          <a:p>
            <a:r>
              <a:rPr lang="en-GB" dirty="0" smtClean="0"/>
              <a:t>We can do this with operators or methods.</a:t>
            </a:r>
          </a:p>
          <a:p>
            <a:r>
              <a:rPr lang="en-GB" dirty="0" smtClean="0"/>
              <a:t>Set Union:</a:t>
            </a:r>
          </a:p>
          <a:p>
            <a:pPr lvl="1"/>
            <a:r>
              <a:rPr lang="en-GB" dirty="0" smtClean="0"/>
              <a:t>Union of A and B is a set of all elements from both sets.</a:t>
            </a:r>
          </a:p>
          <a:p>
            <a:pPr lvl="1"/>
            <a:r>
              <a:rPr lang="en-GB" dirty="0" smtClean="0"/>
              <a:t>Union is performed using | operator.</a:t>
            </a:r>
          </a:p>
          <a:p>
            <a:pPr lvl="1"/>
            <a:r>
              <a:rPr lang="en-GB" dirty="0" smtClean="0"/>
              <a:t>Same can be accomplished using the method union().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70" y="3239997"/>
            <a:ext cx="30003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: set union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4" y="2993412"/>
            <a:ext cx="3990975" cy="1571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84" y="2760049"/>
            <a:ext cx="3248025" cy="2038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4217" y="1881051"/>
            <a:ext cx="16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operator: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53484" y="2065717"/>
            <a:ext cx="20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method: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5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236437"/>
          </a:xfrm>
        </p:spPr>
        <p:txBody>
          <a:bodyPr/>
          <a:lstStyle/>
          <a:p>
            <a:r>
              <a:rPr lang="en-GB" dirty="0" smtClean="0"/>
              <a:t>Set intersection:</a:t>
            </a:r>
          </a:p>
          <a:p>
            <a:pPr lvl="1"/>
            <a:r>
              <a:rPr lang="en-GB" dirty="0" smtClean="0"/>
              <a:t>Intersection of A and B is a set of elements that are common in both sets.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Intersection is performed using &amp; operator.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Same can be accomplished using the method intersection().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22" y="4068195"/>
            <a:ext cx="2800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: set intersection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" y="2784406"/>
            <a:ext cx="2495550" cy="1571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4" y="2569845"/>
            <a:ext cx="3600450" cy="226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745" y="205086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operator: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35931" y="2050869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method: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120231"/>
            <a:ext cx="10515600" cy="3386455"/>
          </a:xfrm>
        </p:spPr>
        <p:txBody>
          <a:bodyPr/>
          <a:lstStyle/>
          <a:p>
            <a:r>
              <a:rPr lang="en-GB" dirty="0" smtClean="0"/>
              <a:t>Set Difference:</a:t>
            </a:r>
          </a:p>
          <a:p>
            <a:pPr lvl="1"/>
            <a:r>
              <a:rPr lang="en-GB" dirty="0" smtClean="0"/>
              <a:t>Difference if A and B (A - B) is a set of elements that are only in A but not in B.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Similarly, B – A is a set of element in B but not in A.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Difference is performed using – operator.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Same can be accomplished using the method </a:t>
            </a:r>
            <a:r>
              <a:rPr lang="en-GB" dirty="0" smtClean="0">
                <a:solidFill>
                  <a:schemeClr val="accent1"/>
                </a:solidFill>
              </a:rPr>
              <a:t>difference()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76" y="4506686"/>
            <a:ext cx="2647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GB" dirty="0" smtClean="0"/>
              <a:t>Example: set difference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210"/>
            <a:ext cx="2628900" cy="1581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56" y="2897210"/>
            <a:ext cx="3409950" cy="298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7874" y="1946365"/>
            <a:ext cx="1554480" cy="4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375409" y="1985551"/>
            <a:ext cx="187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Operator: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178731" y="2129246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method: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3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8" y="937350"/>
            <a:ext cx="10515600" cy="2994570"/>
          </a:xfrm>
        </p:spPr>
        <p:txBody>
          <a:bodyPr/>
          <a:lstStyle/>
          <a:p>
            <a:r>
              <a:rPr lang="en-GB" dirty="0" smtClean="0"/>
              <a:t>Set symmetric Difference:</a:t>
            </a:r>
          </a:p>
          <a:p>
            <a:pPr lvl="1"/>
            <a:r>
              <a:rPr lang="en-GB" dirty="0" smtClean="0"/>
              <a:t>Symmetric difference of A and B is a set of elements in both A and B except those that are common in both.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Symmetric difference is performed using ^ operator.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Same can be accomplished using method </a:t>
            </a:r>
            <a:r>
              <a:rPr lang="en-GB" dirty="0" err="1" smtClean="0">
                <a:solidFill>
                  <a:schemeClr val="accent1"/>
                </a:solidFill>
              </a:rPr>
              <a:t>symmetric_difference</a:t>
            </a:r>
            <a:r>
              <a:rPr lang="en-GB" dirty="0" smtClean="0">
                <a:solidFill>
                  <a:schemeClr val="accent1"/>
                </a:solidFill>
              </a:rPr>
              <a:t>()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71" y="3931920"/>
            <a:ext cx="26003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GB" dirty="0" smtClean="0"/>
              <a:t>Example : symmetric difference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7" y="3248682"/>
            <a:ext cx="3143250" cy="1609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99" y="3248682"/>
            <a:ext cx="4352925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5474" y="2495006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operator: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508069"/>
            <a:ext cx="184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method: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7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GB" dirty="0" smtClean="0"/>
              <a:t>Set Methods: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6" y="1276985"/>
            <a:ext cx="545809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809591"/>
            <a:ext cx="6173289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is a collection which is unordered and unindexed.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does not allows duplicate members.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set itself may be modified(mutable), but the elements contained in the set must be of an immutable type.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Sets can be used to perform mathematical set operations like union, intersection, symmetric difference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8755" y="3239588"/>
            <a:ext cx="397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**</a:t>
            </a:r>
            <a:r>
              <a:rPr lang="en-GB" sz="7200" dirty="0" smtClean="0">
                <a:solidFill>
                  <a:srgbClr val="FF0000"/>
                </a:solidFill>
              </a:rPr>
              <a:t>End</a:t>
            </a:r>
            <a:r>
              <a:rPr lang="en-GB" sz="4000" dirty="0" smtClean="0">
                <a:solidFill>
                  <a:srgbClr val="FF0000"/>
                </a:solidFill>
              </a:rPr>
              <a:t>**</a:t>
            </a:r>
            <a:endParaRPr lang="en-GB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GB" dirty="0" smtClean="0"/>
              <a:t>Creating set: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189411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set is created by placing all the items (elements) inside curly braces { }, separated by comma or by using the built-in function set().</a:t>
            </a:r>
          </a:p>
          <a:p>
            <a:r>
              <a:rPr lang="en-GB" dirty="0" smtClean="0"/>
              <a:t>It can have any number of items and they may be of different types( integer, float, tuple, string etc.).</a:t>
            </a:r>
          </a:p>
          <a:p>
            <a:r>
              <a:rPr lang="en-GB" dirty="0" smtClean="0"/>
              <a:t>But a set cannot have a mutable element, like list.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25" y="3644537"/>
            <a:ext cx="4400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9" y="1196999"/>
            <a:ext cx="4124325" cy="4589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217920" y="888274"/>
            <a:ext cx="5081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Creating an empty set is a bit tricky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Empty curly braces {} will make an empty dictionary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make a set without any elements we use the set() function without any argument.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04" y="3043510"/>
            <a:ext cx="3495675" cy="3305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Down Arrow 6"/>
          <p:cNvSpPr/>
          <p:nvPr/>
        </p:nvSpPr>
        <p:spPr>
          <a:xfrm>
            <a:off x="7955280" y="2365602"/>
            <a:ext cx="261257" cy="521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GB" dirty="0" smtClean="0"/>
              <a:t>Changing  a set: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676"/>
            <a:ext cx="10515600" cy="4351338"/>
          </a:xfrm>
        </p:spPr>
        <p:txBody>
          <a:bodyPr/>
          <a:lstStyle/>
          <a:p>
            <a:r>
              <a:rPr lang="en-GB" dirty="0" smtClean="0"/>
              <a:t>Sets are mutable. But since they are unordered, indexing have no meaning.</a:t>
            </a:r>
          </a:p>
          <a:p>
            <a:r>
              <a:rPr lang="en-GB" dirty="0" smtClean="0"/>
              <a:t>We cannot access or change an element of set using indexing or slicing. Set does not support it.</a:t>
            </a:r>
          </a:p>
          <a:p>
            <a:r>
              <a:rPr lang="en-GB" dirty="0" smtClean="0"/>
              <a:t>We can add single element using the </a:t>
            </a:r>
            <a:r>
              <a:rPr lang="en-GB" dirty="0" smtClean="0">
                <a:solidFill>
                  <a:schemeClr val="accent1"/>
                </a:solidFill>
              </a:rPr>
              <a:t>add() </a:t>
            </a:r>
            <a:r>
              <a:rPr lang="en-GB" dirty="0" smtClean="0"/>
              <a:t>method and multiple elements using the update method.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chemeClr val="accent1"/>
                </a:solidFill>
              </a:rPr>
              <a:t>update()</a:t>
            </a:r>
            <a:r>
              <a:rPr lang="en-GB" dirty="0" smtClean="0"/>
              <a:t> method can take tuples, lists, strings or other sets as its argument.</a:t>
            </a:r>
          </a:p>
          <a:p>
            <a:r>
              <a:rPr lang="en-GB" dirty="0" smtClean="0"/>
              <a:t>In all cases, duplicates are avoided.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1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4" y="1514316"/>
            <a:ext cx="5276850" cy="2962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86" y="3801292"/>
            <a:ext cx="3762375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406" y="679269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Code: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GB" dirty="0" smtClean="0"/>
              <a:t>Removing elements: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1404"/>
          </a:xfrm>
        </p:spPr>
        <p:txBody>
          <a:bodyPr/>
          <a:lstStyle/>
          <a:p>
            <a:r>
              <a:rPr lang="en-GB" dirty="0" smtClean="0"/>
              <a:t>A particular item can be removed from set using methods, </a:t>
            </a:r>
            <a:r>
              <a:rPr lang="en-GB" dirty="0" smtClean="0">
                <a:solidFill>
                  <a:schemeClr val="accent1"/>
                </a:solidFill>
              </a:rPr>
              <a:t>discard()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chemeClr val="accent1"/>
                </a:solidFill>
              </a:rPr>
              <a:t>remove()</a:t>
            </a:r>
          </a:p>
          <a:p>
            <a:endParaRPr lang="en-GB" dirty="0" smtClean="0"/>
          </a:p>
          <a:p>
            <a:r>
              <a:rPr lang="en-GB" dirty="0" smtClean="0"/>
              <a:t>The only difference between the two is that while using discard() if the item does not exist in the set, it remains unchanged.</a:t>
            </a:r>
          </a:p>
          <a:p>
            <a:endParaRPr lang="en-GB" dirty="0" smtClean="0"/>
          </a:p>
          <a:p>
            <a:r>
              <a:rPr lang="en-GB" dirty="0" smtClean="0"/>
              <a:t>But remove() will raise an error in such condition.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4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75" y="1396206"/>
            <a:ext cx="3324225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27" y="4700564"/>
            <a:ext cx="162877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02"/>
            <a:ext cx="3114675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6096000" y="5124426"/>
            <a:ext cx="762000" cy="23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8974183" y="3879669"/>
            <a:ext cx="236492" cy="509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254035"/>
            <a:ext cx="10515600" cy="4767942"/>
          </a:xfrm>
        </p:spPr>
        <p:txBody>
          <a:bodyPr>
            <a:normAutofit/>
          </a:bodyPr>
          <a:lstStyle/>
          <a:p>
            <a:r>
              <a:rPr lang="en-GB" dirty="0" smtClean="0"/>
              <a:t>Similarly, we can remove and return an item using the </a:t>
            </a:r>
            <a:r>
              <a:rPr lang="en-GB" dirty="0" smtClean="0">
                <a:solidFill>
                  <a:schemeClr val="accent1"/>
                </a:solidFill>
              </a:rPr>
              <a:t>pop() </a:t>
            </a:r>
            <a:r>
              <a:rPr lang="en-GB" dirty="0" smtClean="0"/>
              <a:t>method.</a:t>
            </a:r>
          </a:p>
          <a:p>
            <a:endParaRPr lang="en-GB" dirty="0" smtClean="0"/>
          </a:p>
          <a:p>
            <a:r>
              <a:rPr lang="en-GB" dirty="0" smtClean="0"/>
              <a:t>Set being unordered, there is no way of determining which item will be popped. It is completely arbitrary.</a:t>
            </a:r>
          </a:p>
          <a:p>
            <a:endParaRPr lang="en-GB" dirty="0" smtClean="0"/>
          </a:p>
          <a:p>
            <a:r>
              <a:rPr lang="en-GB" dirty="0" smtClean="0"/>
              <a:t>We can also remove all items from a set using </a:t>
            </a:r>
            <a:r>
              <a:rPr lang="en-GB" dirty="0" smtClean="0">
                <a:solidFill>
                  <a:schemeClr val="accent1"/>
                </a:solidFill>
              </a:rPr>
              <a:t>clear() </a:t>
            </a:r>
            <a:r>
              <a:rPr lang="en-GB" dirty="0" smtClean="0"/>
              <a:t>method.</a:t>
            </a:r>
          </a:p>
          <a:p>
            <a:endParaRPr lang="en-GB" dirty="0"/>
          </a:p>
          <a:p>
            <a:r>
              <a:rPr lang="en-GB" dirty="0" smtClean="0"/>
              <a:t>Keyword </a:t>
            </a:r>
            <a:r>
              <a:rPr lang="en-GB" dirty="0" smtClean="0">
                <a:solidFill>
                  <a:schemeClr val="accent1"/>
                </a:solidFill>
              </a:rPr>
              <a:t>del</a:t>
            </a:r>
            <a:r>
              <a:rPr lang="en-GB" dirty="0" smtClean="0"/>
              <a:t> is used to delete the set completely.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623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Structures-2</vt:lpstr>
      <vt:lpstr>Set: </vt:lpstr>
      <vt:lpstr>Creating set:</vt:lpstr>
      <vt:lpstr>PowerPoint Presentation</vt:lpstr>
      <vt:lpstr>Changing  a set:</vt:lpstr>
      <vt:lpstr>PowerPoint Presentation</vt:lpstr>
      <vt:lpstr>Removing elements:</vt:lpstr>
      <vt:lpstr>Example:</vt:lpstr>
      <vt:lpstr>PowerPoint Presentation</vt:lpstr>
      <vt:lpstr>Example:</vt:lpstr>
      <vt:lpstr>Set operation:</vt:lpstr>
      <vt:lpstr>Example : set union</vt:lpstr>
      <vt:lpstr>PowerPoint Presentation</vt:lpstr>
      <vt:lpstr>Example : set intersection</vt:lpstr>
      <vt:lpstr>PowerPoint Presentation</vt:lpstr>
      <vt:lpstr>Example: set difference</vt:lpstr>
      <vt:lpstr>PowerPoint Presentation</vt:lpstr>
      <vt:lpstr>Example : symmetric difference</vt:lpstr>
      <vt:lpstr>Set Methods: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Structures-2</dc:title>
  <dc:creator>shyam sunder khatiwada</dc:creator>
  <cp:lastModifiedBy>shyam sunder khatiwada</cp:lastModifiedBy>
  <cp:revision>25</cp:revision>
  <dcterms:created xsi:type="dcterms:W3CDTF">2019-12-29T04:14:39Z</dcterms:created>
  <dcterms:modified xsi:type="dcterms:W3CDTF">2019-12-29T08:33:20Z</dcterms:modified>
</cp:coreProperties>
</file>