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C44D-7C36-43D1-820A-4607730C2EFE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8AB-99C4-49CE-9230-8AC1B56DF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91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C44D-7C36-43D1-820A-4607730C2EFE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8AB-99C4-49CE-9230-8AC1B56DF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88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C44D-7C36-43D1-820A-4607730C2EFE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8AB-99C4-49CE-9230-8AC1B56DF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04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C44D-7C36-43D1-820A-4607730C2EFE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8AB-99C4-49CE-9230-8AC1B56DF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66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C44D-7C36-43D1-820A-4607730C2EFE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8AB-99C4-49CE-9230-8AC1B56DF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97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C44D-7C36-43D1-820A-4607730C2EFE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8AB-99C4-49CE-9230-8AC1B56DF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39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C44D-7C36-43D1-820A-4607730C2EFE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8AB-99C4-49CE-9230-8AC1B56DF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54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C44D-7C36-43D1-820A-4607730C2EFE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8AB-99C4-49CE-9230-8AC1B56DF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23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C44D-7C36-43D1-820A-4607730C2EFE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8AB-99C4-49CE-9230-8AC1B56DF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1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C44D-7C36-43D1-820A-4607730C2EFE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8AB-99C4-49CE-9230-8AC1B56DF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1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C44D-7C36-43D1-820A-4607730C2EFE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8AB-99C4-49CE-9230-8AC1B56DF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33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0C44D-7C36-43D1-820A-4607730C2EFE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EB8AB-99C4-49CE-9230-8AC1B56DF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20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3931"/>
            <a:ext cx="9144000" cy="1446032"/>
          </a:xfrm>
        </p:spPr>
        <p:txBody>
          <a:bodyPr/>
          <a:lstStyle/>
          <a:p>
            <a:r>
              <a:rPr lang="en-GB" dirty="0" smtClean="0"/>
              <a:t>Data Structures-1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82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Looping through tuple: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457200" lvl="1" indent="0">
              <a:buNone/>
            </a:pPr>
            <a:r>
              <a:rPr lang="en-GB" dirty="0"/>
              <a:t>	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68" y="1671297"/>
            <a:ext cx="4648200" cy="11430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7086599" y="2814297"/>
            <a:ext cx="509451" cy="1018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648994" y="1690688"/>
            <a:ext cx="1384663" cy="70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Output: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36" y="4385990"/>
            <a:ext cx="7143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0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+ operator and * operator in tuple: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+ operator is used to combine two tuple. This is also called concatenation.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* operator is used to repeat the elements in a tuple for given number of times.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85" y="2664278"/>
            <a:ext cx="2505075" cy="8763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flipV="1">
            <a:off x="4062549" y="3013166"/>
            <a:ext cx="888274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024" y="3013165"/>
            <a:ext cx="1533525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85" y="4892448"/>
            <a:ext cx="2143125" cy="6000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flipV="1">
            <a:off x="4062549" y="5001985"/>
            <a:ext cx="888274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01985"/>
            <a:ext cx="1447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3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GB" dirty="0" smtClean="0"/>
              <a:t>Deleting a tuple: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362"/>
            <a:ext cx="10515600" cy="1474878"/>
          </a:xfrm>
        </p:spPr>
        <p:txBody>
          <a:bodyPr/>
          <a:lstStyle/>
          <a:p>
            <a:r>
              <a:rPr lang="en-GB" dirty="0" smtClean="0"/>
              <a:t>As we know tuple is immutable, we cannot change the elements in a tuple. This means we cannot delete or remove items from a tuple.</a:t>
            </a:r>
          </a:p>
          <a:p>
            <a:r>
              <a:rPr lang="en-GB" dirty="0" smtClean="0"/>
              <a:t>But we can delete entire tuple using the </a:t>
            </a:r>
            <a:r>
              <a:rPr lang="en-GB" sz="3200" b="1" dirty="0" smtClean="0"/>
              <a:t>del</a:t>
            </a:r>
            <a:r>
              <a:rPr lang="en-GB" dirty="0" smtClean="0"/>
              <a:t> keyword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25" y="3091497"/>
            <a:ext cx="69818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 Methods: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43525" cy="1905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014" y="4109220"/>
            <a:ext cx="49625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17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 </a:t>
            </a:r>
            <a:r>
              <a:rPr lang="en-GB" dirty="0"/>
              <a:t>M</a:t>
            </a:r>
            <a:r>
              <a:rPr lang="en-GB" dirty="0" smtClean="0"/>
              <a:t>embership Test: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60821"/>
          </a:xfrm>
        </p:spPr>
        <p:txBody>
          <a:bodyPr/>
          <a:lstStyle/>
          <a:p>
            <a:r>
              <a:rPr lang="en-GB" dirty="0" smtClean="0"/>
              <a:t>We can test the item exists in tuple or not by using ‘in’ keyword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34" y="2586446"/>
            <a:ext cx="4495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3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data structure is a way of organising data in a computer or program.</a:t>
            </a:r>
          </a:p>
          <a:p>
            <a:r>
              <a:rPr lang="en-GB" dirty="0" smtClean="0"/>
              <a:t>The core collection built-in data type or data structures are:</a:t>
            </a:r>
          </a:p>
          <a:p>
            <a:pPr lvl="1"/>
            <a:r>
              <a:rPr lang="en-GB" dirty="0" smtClean="0"/>
              <a:t>List</a:t>
            </a:r>
          </a:p>
          <a:p>
            <a:pPr lvl="1"/>
            <a:r>
              <a:rPr lang="en-GB" dirty="0" smtClean="0"/>
              <a:t>Tuple</a:t>
            </a:r>
          </a:p>
          <a:p>
            <a:pPr lvl="1"/>
            <a:r>
              <a:rPr lang="en-GB" dirty="0" smtClean="0"/>
              <a:t>Set</a:t>
            </a:r>
          </a:p>
          <a:p>
            <a:pPr lvl="1"/>
            <a:r>
              <a:rPr lang="en-GB" dirty="0" smtClean="0"/>
              <a:t>Dictionary	</a:t>
            </a:r>
          </a:p>
          <a:p>
            <a:r>
              <a:rPr lang="en-GB" dirty="0" smtClean="0"/>
              <a:t>We have already study one: list</a:t>
            </a:r>
          </a:p>
          <a:p>
            <a:pPr lvl="1"/>
            <a:r>
              <a:rPr lang="en-GB" dirty="0" smtClean="0"/>
              <a:t>List is a collection which is ordered and changeable.</a:t>
            </a:r>
          </a:p>
          <a:p>
            <a:pPr lvl="1"/>
            <a:r>
              <a:rPr lang="en-GB" dirty="0" smtClean="0"/>
              <a:t>It allows duplicate members.</a:t>
            </a:r>
          </a:p>
          <a:p>
            <a:pPr lvl="1"/>
            <a:r>
              <a:rPr lang="en-GB" dirty="0" smtClean="0"/>
              <a:t>In Python, elements can be anything.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28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Tuple is a collection which is ordered and unchangeable(immutable).</a:t>
            </a:r>
          </a:p>
          <a:p>
            <a:r>
              <a:rPr lang="en-GB" dirty="0" smtClean="0"/>
              <a:t>Allows duplicate members.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Tuples are like lists. The differences between tuples and lists are :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The tuple cannot be changed unlike lists.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Tuples use parenthesis, whereas lists use square brackets.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7447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tuple: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tuple is created by placing all the items(elements) inside parenthesis (), separated by commas.</a:t>
            </a:r>
          </a:p>
          <a:p>
            <a:r>
              <a:rPr lang="en-GB" dirty="0" smtClean="0"/>
              <a:t>The parenthesis are optional, however, it is a good practise to use them.</a:t>
            </a:r>
          </a:p>
          <a:p>
            <a:r>
              <a:rPr lang="en-GB" dirty="0" smtClean="0"/>
              <a:t>A tuple can have any number of items(elements) and they may be of different types( integer, float, string, etc.).</a:t>
            </a:r>
          </a:p>
          <a:p>
            <a:pPr lvl="1"/>
            <a:r>
              <a:rPr lang="en-GB" dirty="0" smtClean="0"/>
              <a:t>T=(1,2,3,4)</a:t>
            </a:r>
          </a:p>
          <a:p>
            <a:pPr lvl="1"/>
            <a:r>
              <a:rPr lang="en-GB" dirty="0" smtClean="0"/>
              <a:t>T=(‘</a:t>
            </a:r>
            <a:r>
              <a:rPr lang="en-GB" dirty="0" err="1" smtClean="0"/>
              <a:t>hari</a:t>
            </a:r>
            <a:r>
              <a:rPr lang="en-GB" dirty="0" smtClean="0"/>
              <a:t>’,’</a:t>
            </a:r>
            <a:r>
              <a:rPr lang="en-GB" dirty="0" err="1" smtClean="0"/>
              <a:t>mohan</a:t>
            </a:r>
            <a:r>
              <a:rPr lang="en-GB" dirty="0" smtClean="0"/>
              <a:t>’,’</a:t>
            </a:r>
            <a:r>
              <a:rPr lang="en-GB" dirty="0" err="1" smtClean="0"/>
              <a:t>james</a:t>
            </a:r>
            <a:r>
              <a:rPr lang="en-GB" dirty="0" smtClean="0"/>
              <a:t>’)</a:t>
            </a:r>
          </a:p>
          <a:p>
            <a:pPr lvl="1"/>
            <a:r>
              <a:rPr lang="en-GB" dirty="0" smtClean="0"/>
              <a:t>T=(‘hari’,’mohan’,20,30,40)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46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8680"/>
            <a:ext cx="10515600" cy="5244737"/>
          </a:xfrm>
        </p:spPr>
        <p:txBody>
          <a:bodyPr/>
          <a:lstStyle/>
          <a:p>
            <a:r>
              <a:rPr lang="en-GB" dirty="0" smtClean="0"/>
              <a:t>Creating Empty tuple:</a:t>
            </a:r>
          </a:p>
          <a:p>
            <a:pPr lvl="1"/>
            <a:r>
              <a:rPr lang="en-GB" dirty="0" smtClean="0"/>
              <a:t>T=()</a:t>
            </a:r>
          </a:p>
          <a:p>
            <a:endParaRPr lang="en-GB" dirty="0" smtClean="0"/>
          </a:p>
          <a:p>
            <a:r>
              <a:rPr lang="en-GB" dirty="0" smtClean="0"/>
              <a:t>Creating tuple without using parenthesis:</a:t>
            </a:r>
          </a:p>
          <a:p>
            <a:pPr lvl="1"/>
            <a:r>
              <a:rPr lang="en-GB" dirty="0" smtClean="0"/>
              <a:t>T=1,2,3,’ram’</a:t>
            </a:r>
          </a:p>
          <a:p>
            <a:pPr lvl="1"/>
            <a:r>
              <a:rPr lang="en-GB" dirty="0" smtClean="0"/>
              <a:t>This is known as tuple packing.</a:t>
            </a:r>
          </a:p>
          <a:p>
            <a:endParaRPr lang="en-GB" dirty="0" smtClean="0"/>
          </a:p>
          <a:p>
            <a:r>
              <a:rPr lang="en-GB" dirty="0" smtClean="0"/>
              <a:t>Creating tuple with one element:</a:t>
            </a:r>
          </a:p>
          <a:p>
            <a:pPr lvl="1"/>
            <a:r>
              <a:rPr lang="en-GB" dirty="0" smtClean="0"/>
              <a:t>Placing element inside parenthesis is not sufficient. We need to provide single comma after element.</a:t>
            </a:r>
          </a:p>
          <a:p>
            <a:pPr lvl="1"/>
            <a:r>
              <a:rPr lang="en-GB" dirty="0" smtClean="0"/>
              <a:t>T=(5,)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01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tuple elements: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use indexes to access the elements of a tuple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326970" y="3606807"/>
            <a:ext cx="914400" cy="370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tuple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963885" y="4991220"/>
            <a:ext cx="1175658" cy="370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+ indexing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963885" y="2382981"/>
            <a:ext cx="1175658" cy="370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- indexing</a:t>
            </a:r>
            <a:endParaRPr lang="en-GB" dirty="0"/>
          </a:p>
        </p:txBody>
      </p:sp>
      <p:sp>
        <p:nvSpPr>
          <p:cNvPr id="13" name="Right Arrow 12"/>
          <p:cNvSpPr/>
          <p:nvPr/>
        </p:nvSpPr>
        <p:spPr>
          <a:xfrm>
            <a:off x="2579917" y="3699517"/>
            <a:ext cx="300445" cy="185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83783"/>
              </p:ext>
            </p:extLst>
          </p:nvPr>
        </p:nvGraphicFramePr>
        <p:xfrm>
          <a:off x="3644539" y="3662813"/>
          <a:ext cx="5212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416">
                  <a:extLst>
                    <a:ext uri="{9D8B030D-6E8A-4147-A177-3AD203B41FA5}">
                      <a16:colId xmlns:a16="http://schemas.microsoft.com/office/drawing/2014/main" val="4198627441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092711955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990626882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963292849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401672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492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78016"/>
              </p:ext>
            </p:extLst>
          </p:nvPr>
        </p:nvGraphicFramePr>
        <p:xfrm>
          <a:off x="3644539" y="4181397"/>
          <a:ext cx="52120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416">
                  <a:extLst>
                    <a:ext uri="{9D8B030D-6E8A-4147-A177-3AD203B41FA5}">
                      <a16:colId xmlns:a16="http://schemas.microsoft.com/office/drawing/2014/main" val="3577835648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775623721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362233261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47487061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083882462"/>
                    </a:ext>
                  </a:extLst>
                </a:gridCol>
              </a:tblGrid>
              <a:tr h="32567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365417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26000"/>
              </p:ext>
            </p:extLst>
          </p:nvPr>
        </p:nvGraphicFramePr>
        <p:xfrm>
          <a:off x="3644539" y="3070980"/>
          <a:ext cx="5212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416">
                  <a:extLst>
                    <a:ext uri="{9D8B030D-6E8A-4147-A177-3AD203B41FA5}">
                      <a16:colId xmlns:a16="http://schemas.microsoft.com/office/drawing/2014/main" val="3577835648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775623721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362233261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47487061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083882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365417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3252653" y="4784631"/>
            <a:ext cx="391886" cy="15554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Arrow 18"/>
          <p:cNvSpPr/>
          <p:nvPr/>
        </p:nvSpPr>
        <p:spPr>
          <a:xfrm rot="10800000">
            <a:off x="7785465" y="2568401"/>
            <a:ext cx="391886" cy="15554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54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=(10,20,30,40)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positive indexing          -Negative indexing</a:t>
            </a:r>
          </a:p>
          <a:p>
            <a:r>
              <a:rPr lang="en-GB" dirty="0" smtClean="0"/>
              <a:t>a[0]</a:t>
            </a:r>
            <a:r>
              <a:rPr lang="en-GB" dirty="0" smtClean="0">
                <a:sym typeface="Wingdings" panose="05000000000000000000" pitchFamily="2" charset="2"/>
              </a:rPr>
              <a:t>10			a[-1]40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a[1]20			a[-2]30</a:t>
            </a:r>
          </a:p>
          <a:p>
            <a:r>
              <a:rPr lang="en-GB" dirty="0">
                <a:sym typeface="Wingdings" panose="05000000000000000000" pitchFamily="2" charset="2"/>
              </a:rPr>
              <a:t>a</a:t>
            </a:r>
            <a:r>
              <a:rPr lang="en-GB" dirty="0" smtClean="0">
                <a:sym typeface="Wingdings" panose="05000000000000000000" pitchFamily="2" charset="2"/>
              </a:rPr>
              <a:t>[2]30			a[-3]20</a:t>
            </a:r>
          </a:p>
          <a:p>
            <a:r>
              <a:rPr lang="en-GB" dirty="0">
                <a:sym typeface="Wingdings" panose="05000000000000000000" pitchFamily="2" charset="2"/>
              </a:rPr>
              <a:t>a</a:t>
            </a:r>
            <a:r>
              <a:rPr lang="en-GB" dirty="0" smtClean="0">
                <a:sym typeface="Wingdings" panose="05000000000000000000" pitchFamily="2" charset="2"/>
              </a:rPr>
              <a:t>[3]40			a[-4]10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01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Slicing: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4466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We can access a range of items in a tuple by using the slicing operator colon ‘ : ’</a:t>
            </a:r>
          </a:p>
          <a:p>
            <a:pPr lvl="1"/>
            <a:r>
              <a:rPr lang="en-GB" dirty="0" smtClean="0"/>
              <a:t>b=[1,2,3,4]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b[:]</a:t>
            </a:r>
            <a:r>
              <a:rPr lang="en-GB" dirty="0" smtClean="0">
                <a:sym typeface="Wingdings" panose="05000000000000000000" pitchFamily="2" charset="2"/>
              </a:rPr>
              <a:t>[1,2,3,4] # from beginning to end.</a:t>
            </a:r>
          </a:p>
          <a:p>
            <a:pPr marL="457200" lvl="1" indent="0">
              <a:buNone/>
            </a:pPr>
            <a:endParaRPr lang="en-GB" dirty="0" smtClean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b</a:t>
            </a:r>
            <a:r>
              <a:rPr lang="en-GB" dirty="0" smtClean="0">
                <a:sym typeface="Wingdings" panose="05000000000000000000" pitchFamily="2" charset="2"/>
              </a:rPr>
              <a:t>[0:][1,2,3,4] # from beginning to end.</a:t>
            </a:r>
          </a:p>
          <a:p>
            <a:pPr marL="457200" lvl="1" indent="0">
              <a:buNone/>
            </a:pPr>
            <a:endParaRPr lang="en-GB" dirty="0" smtClean="0">
              <a:sym typeface="Wingdings" panose="05000000000000000000" pitchFamily="2" charset="2"/>
            </a:endParaRP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b</a:t>
            </a:r>
            <a:r>
              <a:rPr lang="en-GB" dirty="0" smtClean="0">
                <a:sym typeface="Wingdings" panose="05000000000000000000" pitchFamily="2" charset="2"/>
              </a:rPr>
              <a:t>[2:3][3] # from 2</a:t>
            </a:r>
            <a:r>
              <a:rPr lang="en-GB" baseline="30000" dirty="0" smtClean="0">
                <a:sym typeface="Wingdings" panose="05000000000000000000" pitchFamily="2" charset="2"/>
              </a:rPr>
              <a:t>nd</a:t>
            </a:r>
            <a:r>
              <a:rPr lang="en-GB" dirty="0" smtClean="0">
                <a:sym typeface="Wingdings" panose="05000000000000000000" pitchFamily="2" charset="2"/>
              </a:rPr>
              <a:t> index.</a:t>
            </a:r>
          </a:p>
          <a:p>
            <a:pPr marL="457200" lvl="1" indent="0">
              <a:buNone/>
            </a:pPr>
            <a:endParaRPr lang="en-GB" dirty="0" smtClean="0">
              <a:sym typeface="Wingdings" panose="05000000000000000000" pitchFamily="2" charset="2"/>
            </a:endParaRP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Note: Remember first value is the starting index and 2</a:t>
            </a:r>
            <a:r>
              <a:rPr lang="en-GB" baseline="30000" dirty="0" smtClean="0">
                <a:sym typeface="Wingdings" panose="05000000000000000000" pitchFamily="2" charset="2"/>
              </a:rPr>
              <a:t>nd</a:t>
            </a:r>
            <a:r>
              <a:rPr lang="en-GB" dirty="0" smtClean="0">
                <a:sym typeface="Wingdings" panose="05000000000000000000" pitchFamily="2" charset="2"/>
              </a:rPr>
              <a:t> one is stop index.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1</a:t>
            </a:r>
            <a:r>
              <a:rPr lang="en-GB" baseline="30000" dirty="0" smtClean="0">
                <a:sym typeface="Wingdings" panose="05000000000000000000" pitchFamily="2" charset="2"/>
              </a:rPr>
              <a:t>st</a:t>
            </a:r>
            <a:r>
              <a:rPr lang="en-GB" dirty="0" smtClean="0">
                <a:sym typeface="Wingdings" panose="05000000000000000000" pitchFamily="2" charset="2"/>
              </a:rPr>
              <a:t> index start from the given index but the 2</a:t>
            </a:r>
            <a:r>
              <a:rPr lang="en-GB" baseline="30000" dirty="0" smtClean="0">
                <a:sym typeface="Wingdings" panose="05000000000000000000" pitchFamily="2" charset="2"/>
              </a:rPr>
              <a:t>nd</a:t>
            </a:r>
            <a:r>
              <a:rPr lang="en-GB" dirty="0" smtClean="0">
                <a:sym typeface="Wingdings" panose="05000000000000000000" pitchFamily="2" charset="2"/>
              </a:rPr>
              <a:t> index stops at less than one.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4797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Changing tuple: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>
            <a:normAutofit/>
          </a:bodyPr>
          <a:lstStyle/>
          <a:p>
            <a:r>
              <a:rPr lang="en-GB" sz="1800" dirty="0" smtClean="0"/>
              <a:t>Unlike lists, tuples are immutable</a:t>
            </a:r>
          </a:p>
          <a:p>
            <a:r>
              <a:rPr lang="en-GB" sz="1800" dirty="0" smtClean="0"/>
              <a:t>This means that elements of a tuple cannot be changed once it has been assigned. But, if the element is itself a mutable datatype like list, its nested items can be changed.</a:t>
            </a:r>
          </a:p>
          <a:p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33" y="2445883"/>
            <a:ext cx="74485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4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514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Data Structures-1</vt:lpstr>
      <vt:lpstr>Data Structures:</vt:lpstr>
      <vt:lpstr>Tuple:</vt:lpstr>
      <vt:lpstr>Creating tuple:</vt:lpstr>
      <vt:lpstr>PowerPoint Presentation</vt:lpstr>
      <vt:lpstr>Accessing tuple elements:</vt:lpstr>
      <vt:lpstr>a=(10,20,30,40)</vt:lpstr>
      <vt:lpstr>Slicing:</vt:lpstr>
      <vt:lpstr>Changing tuple:</vt:lpstr>
      <vt:lpstr>Looping through tuple:</vt:lpstr>
      <vt:lpstr>+ operator and * operator in tuple:</vt:lpstr>
      <vt:lpstr>Deleting a tuple:</vt:lpstr>
      <vt:lpstr>Tuple Methods:</vt:lpstr>
      <vt:lpstr>Tuple Membership Test: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shyam sunder khatiwada</dc:creator>
  <cp:lastModifiedBy>shyam sunder khatiwada</cp:lastModifiedBy>
  <cp:revision>22</cp:revision>
  <dcterms:created xsi:type="dcterms:W3CDTF">2019-12-28T14:59:28Z</dcterms:created>
  <dcterms:modified xsi:type="dcterms:W3CDTF">2019-12-28T18:43:35Z</dcterms:modified>
</cp:coreProperties>
</file>