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6217" y="295220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Lists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0764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1" y="2151704"/>
            <a:ext cx="8306959" cy="2838846"/>
          </a:xfrm>
        </p:spPr>
      </p:pic>
    </p:spTree>
    <p:extLst>
      <p:ext uri="{BB962C8B-B14F-4D97-AF65-F5344CB8AC3E}">
        <p14:creationId xmlns:p14="http://schemas.microsoft.com/office/powerpoint/2010/main" val="145751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3002855" cy="2647708"/>
          </a:xfrm>
        </p:spPr>
        <p:txBody>
          <a:bodyPr/>
          <a:lstStyle/>
          <a:p>
            <a:r>
              <a:rPr lang="en-US" dirty="0"/>
              <a:t>A list can be iterated by using a for - in loop. A simple list containing four strings can be iterated as follows.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71600"/>
            <a:ext cx="37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Iterating a List :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29" y="2015732"/>
            <a:ext cx="653506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2754661" cy="3450613"/>
          </a:xfrm>
        </p:spPr>
        <p:txBody>
          <a:bodyPr/>
          <a:lstStyle/>
          <a:p>
            <a:r>
              <a:rPr lang="en-US" dirty="0"/>
              <a:t>Python provides append() function by using which we can add an element to the list. However, the append() method can only add the value to the end of the list.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06286"/>
            <a:ext cx="498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Adding element to the list :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83" y="2015732"/>
            <a:ext cx="3429479" cy="177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07" y="4397898"/>
            <a:ext cx="2848373" cy="96215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16136" y="4434380"/>
            <a:ext cx="1907178" cy="1031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7140693" y="4630782"/>
            <a:ext cx="1436914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7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8" y="1319349"/>
            <a:ext cx="53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Removing elements from the lists :</a:t>
            </a:r>
            <a:endParaRPr lang="en-GB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08286"/>
            <a:ext cx="5820587" cy="378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97" y="2008286"/>
            <a:ext cx="4315427" cy="26102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08423" y="4846320"/>
            <a:ext cx="1750423" cy="943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95" y="2135248"/>
            <a:ext cx="6430272" cy="2715004"/>
          </a:xfrm>
        </p:spPr>
      </p:pic>
      <p:sp>
        <p:nvSpPr>
          <p:cNvPr id="4" name="TextBox 3"/>
          <p:cNvSpPr txBox="1"/>
          <p:nvPr/>
        </p:nvSpPr>
        <p:spPr>
          <a:xfrm>
            <a:off x="1451579" y="1319348"/>
            <a:ext cx="56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Python Lists Built-in functions: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1774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254034"/>
            <a:ext cx="538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Python Lists built-in methods:</a:t>
            </a:r>
            <a:endParaRPr lang="en-GB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70" y="2055314"/>
            <a:ext cx="5368499" cy="3449638"/>
          </a:xfrm>
        </p:spPr>
      </p:pic>
    </p:spTree>
    <p:extLst>
      <p:ext uri="{BB962C8B-B14F-4D97-AF65-F5344CB8AC3E}">
        <p14:creationId xmlns:p14="http://schemas.microsoft.com/office/powerpoint/2010/main" val="131024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1937748"/>
            <a:ext cx="5508544" cy="3449638"/>
          </a:xfrm>
        </p:spPr>
      </p:pic>
      <p:sp>
        <p:nvSpPr>
          <p:cNvPr id="4" name="TextBox 3"/>
          <p:cNvSpPr txBox="1"/>
          <p:nvPr/>
        </p:nvSpPr>
        <p:spPr>
          <a:xfrm>
            <a:off x="1489166" y="1149531"/>
            <a:ext cx="229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Quiz: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129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can be defined as a collection of values or items of different types. The items in the list are separated with the comma (,) and enclosed with </a:t>
            </a:r>
            <a:r>
              <a:rPr lang="en-US" dirty="0" smtClean="0"/>
              <a:t>the </a:t>
            </a:r>
            <a:r>
              <a:rPr lang="en-US" dirty="0"/>
              <a:t>square brackets </a:t>
            </a:r>
            <a:r>
              <a:rPr lang="en-US" dirty="0" smtClean="0"/>
              <a:t>[ ].</a:t>
            </a:r>
          </a:p>
          <a:p>
            <a:r>
              <a:rPr lang="en-US" b="1" dirty="0"/>
              <a:t>Lists </a:t>
            </a:r>
            <a:r>
              <a:rPr lang="en-US" dirty="0"/>
              <a:t>are just like the arrays, declared in other languages. Lists need not be homogeneous always which makes it a most powerful tool in </a:t>
            </a:r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.</a:t>
            </a:r>
          </a:p>
          <a:p>
            <a:r>
              <a:rPr lang="en-US" dirty="0"/>
              <a:t>A single list may contain </a:t>
            </a:r>
            <a:r>
              <a:rPr lang="en-US" dirty="0" smtClean="0"/>
              <a:t>Datatypes </a:t>
            </a:r>
            <a:r>
              <a:rPr lang="en-US" dirty="0"/>
              <a:t>like Integers, Strings, as well as Objects</a:t>
            </a:r>
            <a:r>
              <a:rPr lang="en-US" dirty="0" smtClean="0"/>
              <a:t>.</a:t>
            </a:r>
          </a:p>
          <a:p>
            <a:r>
              <a:rPr lang="en-US" dirty="0"/>
              <a:t>In Python, list is a type of container in Data Structures, which is used to store multiple data at the same time.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45475"/>
            <a:ext cx="2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Lists 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467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in Python can be created by just placing the </a:t>
            </a:r>
            <a:r>
              <a:rPr lang="en-US" dirty="0" smtClean="0"/>
              <a:t>sequence </a:t>
            </a:r>
            <a:r>
              <a:rPr lang="en-US" dirty="0"/>
              <a:t>inside the square brackets</a:t>
            </a:r>
            <a:r>
              <a:rPr lang="en-US" dirty="0" smtClean="0"/>
              <a:t>[ ].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GB" dirty="0" smtClean="0"/>
              <a:t>List = [ ] </a:t>
            </a:r>
            <a:r>
              <a:rPr lang="en-GB" dirty="0" smtClean="0">
                <a:sym typeface="Wingdings" panose="05000000000000000000" pitchFamily="2" charset="2"/>
              </a:rPr>
              <a:t> creating blank list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List =[ ‘Apple’]  list with string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List = [‘ Apple’ , ’ Orange ’, ’mango’]   list with multiple values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List = [1,2,3,4,5,6]  list with multiple integer values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List = [1,2, ‘apple’, ‘mango’, 6, 7, ‘mango’] list with multiple data types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32411"/>
            <a:ext cx="301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Creating Lists 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5623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indexing are processed in the same way as it happens with the strings. The elements of the list can be accessed by using the slice operator </a:t>
            </a:r>
            <a:r>
              <a:rPr lang="en-US" dirty="0" smtClean="0"/>
              <a:t>[ ].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index starts from 0 and goes to length - 1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first element of the list is stored at the 0th index, the second element of the list is stored at the 1st index, and so 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8" y="1280160"/>
            <a:ext cx="440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List indexing and splitting 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8391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68375"/>
            <a:ext cx="4492021" cy="3796847"/>
          </a:xfrm>
        </p:spPr>
      </p:pic>
      <p:sp>
        <p:nvSpPr>
          <p:cNvPr id="4" name="TextBox 3"/>
          <p:cNvSpPr txBox="1"/>
          <p:nvPr/>
        </p:nvSpPr>
        <p:spPr>
          <a:xfrm>
            <a:off x="1451579" y="1436914"/>
            <a:ext cx="411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Consider the following example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47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60" y="1998616"/>
            <a:ext cx="5236604" cy="3213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Unlike other languages, python provides us the flexibility to use the negative indexing also</a:t>
            </a:r>
            <a:r>
              <a:rPr lang="en-US" dirty="0" smtClean="0"/>
              <a:t>.</a:t>
            </a:r>
          </a:p>
          <a:p>
            <a:r>
              <a:rPr lang="en-US" dirty="0"/>
              <a:t>The negative indices are counted from the right</a:t>
            </a:r>
            <a:r>
              <a:rPr lang="en-US" dirty="0" smtClean="0"/>
              <a:t>.</a:t>
            </a:r>
          </a:p>
          <a:p>
            <a:r>
              <a:rPr lang="en-US" dirty="0"/>
              <a:t>The last element (right most) of the list has the index -1, its adjacent left element is present at the index -2 and so on until the left most element is encountered.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4" y="2765916"/>
            <a:ext cx="477269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97861" cy="3013468"/>
          </a:xfrm>
        </p:spPr>
        <p:txBody>
          <a:bodyPr>
            <a:normAutofit/>
          </a:bodyPr>
          <a:lstStyle/>
          <a:p>
            <a:r>
              <a:rPr lang="en-US" dirty="0"/>
              <a:t>Lists are the most versatile data structures in python since they are </a:t>
            </a:r>
            <a:r>
              <a:rPr lang="en-US" dirty="0" smtClean="0"/>
              <a:t>mutable </a:t>
            </a:r>
            <a:r>
              <a:rPr lang="en-US" dirty="0"/>
              <a:t>and their values can be updated by using the slice and assignment operator</a:t>
            </a:r>
            <a:r>
              <a:rPr lang="en-US" dirty="0" smtClean="0"/>
              <a:t>.</a:t>
            </a:r>
          </a:p>
          <a:p>
            <a:r>
              <a:rPr lang="en-US" dirty="0"/>
              <a:t>Python also provide us the append() method which can be used to add values to the string.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240971"/>
            <a:ext cx="424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Updating list values :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27" y="2037933"/>
            <a:ext cx="258163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878067" cy="3450613"/>
          </a:xfrm>
        </p:spPr>
        <p:txBody>
          <a:bodyPr/>
          <a:lstStyle/>
          <a:p>
            <a:r>
              <a:rPr lang="en-US" dirty="0"/>
              <a:t>The list elements can also be deleted by using the </a:t>
            </a:r>
            <a:r>
              <a:rPr lang="en-US" b="1" dirty="0"/>
              <a:t>del</a:t>
            </a:r>
            <a:r>
              <a:rPr lang="en-US" dirty="0"/>
              <a:t> keyword.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also provides us the remove() method if we do not know which element is to be deleted from the list.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1" y="2015732"/>
            <a:ext cx="306342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468970" cy="9756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concatenation (+) and repetition (*) operator work in the same way as they were working with the strings</a:t>
            </a:r>
            <a:r>
              <a:rPr lang="en-US" dirty="0" smtClean="0"/>
              <a:t>.</a:t>
            </a:r>
          </a:p>
          <a:p>
            <a:r>
              <a:rPr lang="en-US" dirty="0"/>
              <a:t>Lets see how the list responds to various operators.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06286"/>
            <a:ext cx="436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Python list operations :</a:t>
            </a:r>
            <a:endParaRPr lang="en-GB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34" y="2991395"/>
            <a:ext cx="828790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14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187</TotalTime>
  <Words>388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sunder khatiwada</dc:creator>
  <cp:lastModifiedBy>shyam sunder khatiwada</cp:lastModifiedBy>
  <cp:revision>17</cp:revision>
  <dcterms:created xsi:type="dcterms:W3CDTF">2019-03-22T15:14:56Z</dcterms:created>
  <dcterms:modified xsi:type="dcterms:W3CDTF">2019-03-29T03:17:59Z</dcterms:modified>
</cp:coreProperties>
</file>