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1943" y="2978331"/>
            <a:ext cx="4794068" cy="461665"/>
          </a:xfrm>
          <a:prstGeom prst="rect">
            <a:avLst/>
          </a:prstGeom>
          <a:noFill/>
        </p:spPr>
        <p:txBody>
          <a:bodyPr wrap="square" rtlCol="0">
            <a:spAutoFit/>
          </a:bodyPr>
          <a:lstStyle/>
          <a:p>
            <a:r>
              <a:rPr lang="en-GB" sz="2400" b="1" dirty="0" smtClean="0"/>
              <a:t>Python docstring and modules</a:t>
            </a:r>
            <a:endParaRPr lang="en-GB" sz="2400" b="1" dirty="0"/>
          </a:p>
        </p:txBody>
      </p:sp>
    </p:spTree>
    <p:extLst>
      <p:ext uri="{BB962C8B-B14F-4D97-AF65-F5344CB8AC3E}">
        <p14:creationId xmlns:p14="http://schemas.microsoft.com/office/powerpoint/2010/main" val="416338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3"/>
            <a:ext cx="9603275" cy="2322804"/>
          </a:xfrm>
        </p:spPr>
        <p:txBody>
          <a:bodyPr/>
          <a:lstStyle/>
          <a:p>
            <a:r>
              <a:rPr lang="en-GB" dirty="0" smtClean="0"/>
              <a:t>Note that in general the practise of importing * from a module or package is frowned upon, since it often causes poorly readable code. However, it is okay to use it to save typing in interactive sessions.</a:t>
            </a:r>
          </a:p>
          <a:p>
            <a:r>
              <a:rPr lang="en-GB" dirty="0" smtClean="0"/>
              <a:t>If the module name is followed by as, then the name following as is bound directly to the imported module.</a:t>
            </a:r>
          </a:p>
          <a:p>
            <a:endParaRPr lang="en-GB" dirty="0"/>
          </a:p>
        </p:txBody>
      </p:sp>
      <p:sp>
        <p:nvSpPr>
          <p:cNvPr id="4" name="TextBox 3"/>
          <p:cNvSpPr txBox="1"/>
          <p:nvPr/>
        </p:nvSpPr>
        <p:spPr>
          <a:xfrm>
            <a:off x="1451579" y="1245141"/>
            <a:ext cx="4034821" cy="369332"/>
          </a:xfrm>
          <a:prstGeom prst="rect">
            <a:avLst/>
          </a:prstGeom>
          <a:noFill/>
        </p:spPr>
        <p:txBody>
          <a:bodyPr wrap="square" rtlCol="0">
            <a:spAutoFit/>
          </a:bodyPr>
          <a:lstStyle/>
          <a:p>
            <a:r>
              <a:rPr lang="en-GB" dirty="0" smtClean="0"/>
              <a:t>Modules…</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080" y="4475607"/>
            <a:ext cx="3191320" cy="990738"/>
          </a:xfrm>
          <a:prstGeom prst="rect">
            <a:avLst/>
          </a:prstGeom>
        </p:spPr>
      </p:pic>
    </p:spTree>
    <p:extLst>
      <p:ext uri="{BB962C8B-B14F-4D97-AF65-F5344CB8AC3E}">
        <p14:creationId xmlns:p14="http://schemas.microsoft.com/office/powerpoint/2010/main" val="201430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123811"/>
          </a:xfrm>
        </p:spPr>
        <p:txBody>
          <a:bodyPr>
            <a:normAutofit fontScale="92500" lnSpcReduction="20000"/>
          </a:bodyPr>
          <a:lstStyle/>
          <a:p>
            <a:r>
              <a:rPr lang="en-GB" dirty="0" smtClean="0"/>
              <a:t>Python documentation strings(or docstrings) provide a convenient way of associating documentation with Python modules, functions, classes and methods.</a:t>
            </a:r>
          </a:p>
          <a:p>
            <a:r>
              <a:rPr lang="en-GB" dirty="0" smtClean="0"/>
              <a:t>An object’s docstring is defined by including a string constant as the first statement in the object’s definition.</a:t>
            </a:r>
          </a:p>
          <a:p>
            <a:r>
              <a:rPr lang="en-GB" dirty="0" smtClean="0"/>
              <a:t>It’s specified in source code that is used, like a comment, to document a specific </a:t>
            </a:r>
            <a:r>
              <a:rPr lang="en-GB" dirty="0" err="1" smtClean="0"/>
              <a:t>segement</a:t>
            </a:r>
            <a:r>
              <a:rPr lang="en-GB" dirty="0" smtClean="0"/>
              <a:t> of code.</a:t>
            </a:r>
          </a:p>
          <a:p>
            <a:r>
              <a:rPr lang="en-GB" dirty="0" smtClean="0"/>
              <a:t>Unlike conventional source code comments the docstring should describe what the function does, not how.</a:t>
            </a:r>
          </a:p>
          <a:p>
            <a:r>
              <a:rPr lang="en-GB" dirty="0" smtClean="0"/>
              <a:t>All functions should have a docstring.This allows the program to inspect these comments at run time, for instance as an interactive help system, or as metadata.</a:t>
            </a:r>
          </a:p>
          <a:p>
            <a:r>
              <a:rPr lang="en-GB" dirty="0" smtClean="0">
                <a:solidFill>
                  <a:srgbClr val="FF0000"/>
                </a:solidFill>
              </a:rPr>
              <a:t>Docstrings can be accessed by the __doc__ attribute of an objects</a:t>
            </a:r>
            <a:r>
              <a:rPr lang="en-GB" dirty="0" smtClean="0"/>
              <a:t>.</a:t>
            </a:r>
            <a:endParaRPr lang="en-GB" dirty="0"/>
          </a:p>
        </p:txBody>
      </p:sp>
      <p:sp>
        <p:nvSpPr>
          <p:cNvPr id="4" name="TextBox 3"/>
          <p:cNvSpPr txBox="1"/>
          <p:nvPr/>
        </p:nvSpPr>
        <p:spPr>
          <a:xfrm>
            <a:off x="1451579" y="1254034"/>
            <a:ext cx="4936158" cy="461665"/>
          </a:xfrm>
          <a:prstGeom prst="rect">
            <a:avLst/>
          </a:prstGeom>
          <a:noFill/>
        </p:spPr>
        <p:txBody>
          <a:bodyPr wrap="square" rtlCol="0">
            <a:spAutoFit/>
          </a:bodyPr>
          <a:lstStyle/>
          <a:p>
            <a:r>
              <a:rPr lang="en-GB" sz="2400" b="1" dirty="0" smtClean="0"/>
              <a:t>What is a Docstring </a:t>
            </a:r>
            <a:r>
              <a:rPr lang="en-GB" dirty="0" smtClean="0"/>
              <a:t>?</a:t>
            </a:r>
            <a:endParaRPr lang="en-GB" dirty="0"/>
          </a:p>
        </p:txBody>
      </p:sp>
    </p:spTree>
    <p:extLst>
      <p:ext uri="{BB962C8B-B14F-4D97-AF65-F5344CB8AC3E}">
        <p14:creationId xmlns:p14="http://schemas.microsoft.com/office/powerpoint/2010/main" val="397025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doc string line should begin with a capital letter and end with a period.</a:t>
            </a:r>
          </a:p>
          <a:p>
            <a:r>
              <a:rPr lang="en-GB" dirty="0" smtClean="0"/>
              <a:t>The first line should be a short description.</a:t>
            </a:r>
          </a:p>
          <a:p>
            <a:r>
              <a:rPr lang="en-GB" dirty="0" smtClean="0"/>
              <a:t>Don’t write the name of the object.</a:t>
            </a:r>
          </a:p>
          <a:p>
            <a:r>
              <a:rPr lang="en-GB" dirty="0" smtClean="0"/>
              <a:t>If there are more lines in the documentation string, the second line should be blank, visually separating the summary from the rest of the description.</a:t>
            </a:r>
          </a:p>
          <a:p>
            <a:r>
              <a:rPr lang="en-GB" dirty="0" smtClean="0"/>
              <a:t>The following lines should be one or more paragraphs describing the object’s calling conventions, it sides effects, etc.</a:t>
            </a:r>
            <a:endParaRPr lang="en-GB" dirty="0"/>
          </a:p>
        </p:txBody>
      </p:sp>
      <p:sp>
        <p:nvSpPr>
          <p:cNvPr id="4" name="TextBox 3"/>
          <p:cNvSpPr txBox="1"/>
          <p:nvPr/>
        </p:nvSpPr>
        <p:spPr>
          <a:xfrm>
            <a:off x="1451579" y="1280160"/>
            <a:ext cx="5452141" cy="461665"/>
          </a:xfrm>
          <a:prstGeom prst="rect">
            <a:avLst/>
          </a:prstGeom>
          <a:noFill/>
        </p:spPr>
        <p:txBody>
          <a:bodyPr wrap="square" rtlCol="0">
            <a:spAutoFit/>
          </a:bodyPr>
          <a:lstStyle/>
          <a:p>
            <a:r>
              <a:rPr lang="en-GB" sz="2400" b="1" dirty="0" smtClean="0"/>
              <a:t>How should a Docstring look like?</a:t>
            </a:r>
            <a:endParaRPr lang="en-GB" sz="2400" b="1" dirty="0"/>
          </a:p>
        </p:txBody>
      </p:sp>
    </p:spTree>
    <p:extLst>
      <p:ext uri="{BB962C8B-B14F-4D97-AF65-F5344CB8AC3E}">
        <p14:creationId xmlns:p14="http://schemas.microsoft.com/office/powerpoint/2010/main" val="419097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1579" y="1325880"/>
            <a:ext cx="4309141" cy="461665"/>
          </a:xfrm>
          <a:prstGeom prst="rect">
            <a:avLst/>
          </a:prstGeom>
          <a:noFill/>
        </p:spPr>
        <p:txBody>
          <a:bodyPr wrap="square" rtlCol="0">
            <a:spAutoFit/>
          </a:bodyPr>
          <a:lstStyle/>
          <a:p>
            <a:r>
              <a:rPr lang="en-GB" sz="2400" b="1" dirty="0" smtClean="0"/>
              <a:t>Docstring Example :</a:t>
            </a:r>
            <a:endParaRPr lang="en-GB"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161106"/>
            <a:ext cx="3115110" cy="166710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726" y="3828214"/>
            <a:ext cx="3953427" cy="1638529"/>
          </a:xfrm>
          <a:prstGeom prst="rect">
            <a:avLst/>
          </a:prstGeom>
        </p:spPr>
      </p:pic>
    </p:spTree>
    <p:extLst>
      <p:ext uri="{BB962C8B-B14F-4D97-AF65-F5344CB8AC3E}">
        <p14:creationId xmlns:p14="http://schemas.microsoft.com/office/powerpoint/2010/main" val="24768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One-line Docstrings: One liners are for really obvious cases. They should really fit on one line. For example :</a:t>
            </a:r>
          </a:p>
          <a:p>
            <a:r>
              <a:rPr lang="en-GB" dirty="0" smtClean="0"/>
              <a:t>Notes: Triple quotes are used even though the string fits on one line. This makes it easy to later expand it.</a:t>
            </a:r>
          </a:p>
          <a:p>
            <a:r>
              <a:rPr lang="en-GB" dirty="0" smtClean="0"/>
              <a:t>The closing quotes are on the same line as the opening quotes. This look better for one liners.</a:t>
            </a:r>
          </a:p>
          <a:p>
            <a:r>
              <a:rPr lang="en-GB" dirty="0" smtClean="0"/>
              <a:t>There’s no blank line either before or after the docstring.</a:t>
            </a:r>
          </a:p>
          <a:p>
            <a:pPr marL="0" indent="0">
              <a:buNone/>
            </a:pPr>
            <a:endParaRPr lang="en-GB" dirty="0"/>
          </a:p>
        </p:txBody>
      </p:sp>
      <p:sp>
        <p:nvSpPr>
          <p:cNvPr id="4" name="TextBox 3"/>
          <p:cNvSpPr txBox="1"/>
          <p:nvPr/>
        </p:nvSpPr>
        <p:spPr>
          <a:xfrm>
            <a:off x="1451579" y="1394460"/>
            <a:ext cx="5543581" cy="369332"/>
          </a:xfrm>
          <a:prstGeom prst="rect">
            <a:avLst/>
          </a:prstGeom>
          <a:noFill/>
        </p:spPr>
        <p:txBody>
          <a:bodyPr wrap="square" rtlCol="0">
            <a:spAutoFit/>
          </a:bodyPr>
          <a:lstStyle/>
          <a:p>
            <a:r>
              <a:rPr lang="en-GB" dirty="0" smtClean="0"/>
              <a:t>There are two forms of docstring:</a:t>
            </a:r>
            <a:endParaRPr lang="en-GB" dirty="0"/>
          </a:p>
        </p:txBody>
      </p:sp>
    </p:spTree>
    <p:extLst>
      <p:ext uri="{BB962C8B-B14F-4D97-AF65-F5344CB8AC3E}">
        <p14:creationId xmlns:p14="http://schemas.microsoft.com/office/powerpoint/2010/main" val="319306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3584" y="770391"/>
            <a:ext cx="3667637" cy="885949"/>
          </a:xfrm>
        </p:spPr>
      </p:pic>
      <p:sp>
        <p:nvSpPr>
          <p:cNvPr id="5" name="TextBox 4"/>
          <p:cNvSpPr txBox="1"/>
          <p:nvPr/>
        </p:nvSpPr>
        <p:spPr>
          <a:xfrm>
            <a:off x="1531620" y="1028700"/>
            <a:ext cx="3464242" cy="369332"/>
          </a:xfrm>
          <a:prstGeom prst="rect">
            <a:avLst/>
          </a:prstGeom>
          <a:noFill/>
        </p:spPr>
        <p:txBody>
          <a:bodyPr wrap="square" rtlCol="0">
            <a:spAutoFit/>
          </a:bodyPr>
          <a:lstStyle/>
          <a:p>
            <a:r>
              <a:rPr lang="en-GB" dirty="0" smtClean="0"/>
              <a:t>Example :</a:t>
            </a:r>
            <a:endParaRPr lang="en-GB" dirty="0"/>
          </a:p>
        </p:txBody>
      </p:sp>
      <p:sp>
        <p:nvSpPr>
          <p:cNvPr id="6" name="TextBox 5"/>
          <p:cNvSpPr txBox="1"/>
          <p:nvPr/>
        </p:nvSpPr>
        <p:spPr>
          <a:xfrm>
            <a:off x="1531620" y="2331720"/>
            <a:ext cx="8892540" cy="646331"/>
          </a:xfrm>
          <a:prstGeom prst="rect">
            <a:avLst/>
          </a:prstGeom>
          <a:noFill/>
        </p:spPr>
        <p:txBody>
          <a:bodyPr wrap="square" rtlCol="0">
            <a:spAutoFit/>
          </a:bodyPr>
          <a:lstStyle/>
          <a:p>
            <a:r>
              <a:rPr lang="en-GB" dirty="0" smtClean="0"/>
              <a:t>Multi-line Docstrings:- </a:t>
            </a:r>
            <a:r>
              <a:rPr lang="en-US" dirty="0"/>
              <a:t>Multi-line </a:t>
            </a:r>
            <a:r>
              <a:rPr lang="en-US" dirty="0" err="1"/>
              <a:t>docstrings</a:t>
            </a:r>
            <a:r>
              <a:rPr lang="en-US" dirty="0"/>
              <a:t> consist of a summary line just like a one-line </a:t>
            </a:r>
            <a:r>
              <a:rPr lang="en-US" dirty="0" err="1"/>
              <a:t>docstring</a:t>
            </a:r>
            <a:r>
              <a:rPr lang="en-US" dirty="0"/>
              <a:t>, followed by a blank line, followed by a more elaborate description</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952" y="2978051"/>
            <a:ext cx="3877216" cy="2934109"/>
          </a:xfrm>
          <a:prstGeom prst="rect">
            <a:avLst/>
          </a:prstGeom>
        </p:spPr>
      </p:pic>
    </p:spTree>
    <p:extLst>
      <p:ext uri="{BB962C8B-B14F-4D97-AF65-F5344CB8AC3E}">
        <p14:creationId xmlns:p14="http://schemas.microsoft.com/office/powerpoint/2010/main" val="87157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156468"/>
          </a:xfrm>
        </p:spPr>
        <p:txBody>
          <a:bodyPr>
            <a:normAutofit fontScale="92500"/>
          </a:bodyPr>
          <a:lstStyle/>
          <a:p>
            <a:r>
              <a:rPr lang="en-US" dirty="0"/>
              <a:t>If you quit from the Python interpreter and enter it again, the definitions you have made (functions and variables) are lost. Therefore, if you want to write a somewhat longer program, you are better off using a text editor to prepare the input for the interpreter and running it with that file as input instead. This is known as creating a </a:t>
            </a:r>
            <a:r>
              <a:rPr lang="en-US" i="1" dirty="0"/>
              <a:t>script</a:t>
            </a:r>
            <a:r>
              <a:rPr lang="en-US" dirty="0"/>
              <a:t>. As your program gets longer, you may want to split it into several files for easier maintenance. You may also want to use a handy function that you’ve written in several programs without copying its definition into each program</a:t>
            </a:r>
            <a:r>
              <a:rPr lang="en-US" dirty="0" smtClean="0"/>
              <a:t>.</a:t>
            </a:r>
          </a:p>
          <a:p>
            <a:r>
              <a:rPr lang="en-US" dirty="0"/>
              <a:t>To support this, Python has a way to put definitions in a file and use them in a script or in an interactive instance of the interpreter. Such a file is called a </a:t>
            </a:r>
            <a:r>
              <a:rPr lang="en-US" i="1" dirty="0"/>
              <a:t>module</a:t>
            </a:r>
            <a:r>
              <a:rPr lang="en-US" dirty="0"/>
              <a:t>; definitions from a module can be </a:t>
            </a:r>
            <a:r>
              <a:rPr lang="en-US" i="1" dirty="0"/>
              <a:t>imported</a:t>
            </a:r>
            <a:r>
              <a:rPr lang="en-US" dirty="0"/>
              <a:t> into other modules or into the </a:t>
            </a:r>
            <a:r>
              <a:rPr lang="en-US" i="1" dirty="0"/>
              <a:t>main</a:t>
            </a:r>
            <a:r>
              <a:rPr lang="en-US" dirty="0"/>
              <a:t> module (the collection of variables that you have access to in a script executed at the top level and in calculator mode).</a:t>
            </a:r>
            <a:endParaRPr lang="en-US" dirty="0" smtClean="0"/>
          </a:p>
          <a:p>
            <a:endParaRPr lang="en-GB" dirty="0"/>
          </a:p>
        </p:txBody>
      </p:sp>
      <p:sp>
        <p:nvSpPr>
          <p:cNvPr id="4" name="TextBox 3"/>
          <p:cNvSpPr txBox="1"/>
          <p:nvPr/>
        </p:nvSpPr>
        <p:spPr>
          <a:xfrm>
            <a:off x="1451579" y="1280160"/>
            <a:ext cx="4377721" cy="461665"/>
          </a:xfrm>
          <a:prstGeom prst="rect">
            <a:avLst/>
          </a:prstGeom>
          <a:noFill/>
        </p:spPr>
        <p:txBody>
          <a:bodyPr wrap="square" rtlCol="0">
            <a:spAutoFit/>
          </a:bodyPr>
          <a:lstStyle/>
          <a:p>
            <a:r>
              <a:rPr lang="en-GB" sz="2400" b="1" dirty="0" smtClean="0"/>
              <a:t>Modules:</a:t>
            </a:r>
            <a:endParaRPr lang="en-GB" sz="2400" b="1" dirty="0"/>
          </a:p>
        </p:txBody>
      </p:sp>
    </p:spTree>
    <p:extLst>
      <p:ext uri="{BB962C8B-B14F-4D97-AF65-F5344CB8AC3E}">
        <p14:creationId xmlns:p14="http://schemas.microsoft.com/office/powerpoint/2010/main" val="72427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073783"/>
          </a:xfrm>
        </p:spPr>
        <p:txBody>
          <a:bodyPr/>
          <a:lstStyle/>
          <a:p>
            <a:r>
              <a:rPr lang="en-GB" dirty="0" smtClean="0"/>
              <a:t>A module is a file containing Python definitions and statements. The file name is the module name with the suffix .</a:t>
            </a:r>
            <a:r>
              <a:rPr lang="en-GB" dirty="0" err="1" smtClean="0"/>
              <a:t>py</a:t>
            </a:r>
            <a:r>
              <a:rPr lang="en-GB" dirty="0" smtClean="0"/>
              <a:t> appended.</a:t>
            </a:r>
          </a:p>
          <a:p>
            <a:r>
              <a:rPr lang="en-GB" dirty="0" smtClean="0"/>
              <a:t>A module can contain executable statements as well as function definition. These statements are intended to initialize the module. They are executed only the first time the module name is encountered in an import statement.</a:t>
            </a:r>
          </a:p>
          <a:p>
            <a:r>
              <a:rPr lang="en-GB" dirty="0" smtClean="0"/>
              <a:t>Modules can import other modules. It is customary but not required to place all import statements at the beginning of a module.</a:t>
            </a:r>
          </a:p>
          <a:p>
            <a:r>
              <a:rPr lang="en-GB" dirty="0" smtClean="0"/>
              <a:t>Import math   </a:t>
            </a:r>
            <a:r>
              <a:rPr lang="en-GB" dirty="0" smtClean="0">
                <a:sym typeface="Wingdings" panose="05000000000000000000" pitchFamily="2" charset="2"/>
              </a:rPr>
              <a:t> to </a:t>
            </a:r>
            <a:r>
              <a:rPr lang="en-GB" dirty="0" smtClean="0">
                <a:sym typeface="Wingdings" panose="05000000000000000000" pitchFamily="2" charset="2"/>
              </a:rPr>
              <a:t>import </a:t>
            </a:r>
            <a:r>
              <a:rPr lang="en-GB" dirty="0" smtClean="0">
                <a:sym typeface="Wingdings" panose="05000000000000000000" pitchFamily="2" charset="2"/>
              </a:rPr>
              <a:t>math module </a:t>
            </a:r>
          </a:p>
          <a:p>
            <a:r>
              <a:rPr lang="en-GB" dirty="0" smtClean="0">
                <a:sym typeface="Wingdings" panose="05000000000000000000" pitchFamily="2" charset="2"/>
              </a:rPr>
              <a:t>It will all the functions except those beginning with a underscore( _ )</a:t>
            </a:r>
            <a:endParaRPr lang="en-GB" dirty="0"/>
          </a:p>
        </p:txBody>
      </p:sp>
      <p:sp>
        <p:nvSpPr>
          <p:cNvPr id="4" name="TextBox 3"/>
          <p:cNvSpPr txBox="1"/>
          <p:nvPr/>
        </p:nvSpPr>
        <p:spPr>
          <a:xfrm>
            <a:off x="1451579" y="1348740"/>
            <a:ext cx="2548921" cy="369332"/>
          </a:xfrm>
          <a:prstGeom prst="rect">
            <a:avLst/>
          </a:prstGeom>
          <a:noFill/>
        </p:spPr>
        <p:txBody>
          <a:bodyPr wrap="square" rtlCol="0">
            <a:spAutoFit/>
          </a:bodyPr>
          <a:lstStyle/>
          <a:p>
            <a:r>
              <a:rPr lang="en-GB" dirty="0" smtClean="0"/>
              <a:t>Modules….</a:t>
            </a:r>
            <a:endParaRPr lang="en-GB" dirty="0"/>
          </a:p>
        </p:txBody>
      </p:sp>
    </p:spTree>
    <p:extLst>
      <p:ext uri="{BB962C8B-B14F-4D97-AF65-F5344CB8AC3E}">
        <p14:creationId xmlns:p14="http://schemas.microsoft.com/office/powerpoint/2010/main" val="307703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89" y="3806665"/>
            <a:ext cx="5513426" cy="1992064"/>
          </a:xfrm>
        </p:spPr>
        <p:txBody>
          <a:bodyPr>
            <a:normAutofit fontScale="85000" lnSpcReduction="20000"/>
          </a:bodyPr>
          <a:lstStyle/>
          <a:p>
            <a:r>
              <a:rPr lang="en-GB" dirty="0"/>
              <a:t>f</a:t>
            </a:r>
            <a:r>
              <a:rPr lang="en-GB" dirty="0" smtClean="0"/>
              <a:t>rom…..import </a:t>
            </a:r>
            <a:r>
              <a:rPr lang="en-GB" dirty="0" smtClean="0">
                <a:sym typeface="Wingdings" panose="05000000000000000000" pitchFamily="2" charset="2"/>
              </a:rPr>
              <a:t> by using this we can import particular functions.</a:t>
            </a:r>
          </a:p>
          <a:p>
            <a:r>
              <a:rPr lang="en-GB" dirty="0">
                <a:sym typeface="Wingdings" panose="05000000000000000000" pitchFamily="2" charset="2"/>
              </a:rPr>
              <a:t>f</a:t>
            </a:r>
            <a:r>
              <a:rPr lang="en-GB" dirty="0" smtClean="0">
                <a:sym typeface="Wingdings" panose="05000000000000000000" pitchFamily="2" charset="2"/>
              </a:rPr>
              <a:t>rom ….. Import *  -by using this we can import all the functions</a:t>
            </a:r>
          </a:p>
          <a:p>
            <a:r>
              <a:rPr lang="en-GB" dirty="0" smtClean="0"/>
              <a:t>If we use from……import ……. Then it is not necessary to use module name before calling the function</a:t>
            </a:r>
          </a:p>
          <a:p>
            <a:endParaRPr lang="en-GB" dirty="0"/>
          </a:p>
        </p:txBody>
      </p:sp>
      <p:sp>
        <p:nvSpPr>
          <p:cNvPr id="4" name="TextBox 3"/>
          <p:cNvSpPr txBox="1"/>
          <p:nvPr/>
        </p:nvSpPr>
        <p:spPr>
          <a:xfrm>
            <a:off x="1451578" y="1167318"/>
            <a:ext cx="2945323" cy="369332"/>
          </a:xfrm>
          <a:prstGeom prst="rect">
            <a:avLst/>
          </a:prstGeom>
          <a:noFill/>
        </p:spPr>
        <p:txBody>
          <a:bodyPr wrap="square" rtlCol="0">
            <a:spAutoFit/>
          </a:bodyPr>
          <a:lstStyle/>
          <a:p>
            <a:r>
              <a:rPr lang="en-GB" dirty="0" smtClean="0"/>
              <a:t>Modules….</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176" y="4403192"/>
            <a:ext cx="3429479" cy="10193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8" y="2195341"/>
            <a:ext cx="3696216" cy="952633"/>
          </a:xfrm>
          <a:prstGeom prst="rect">
            <a:avLst/>
          </a:prstGeom>
        </p:spPr>
      </p:pic>
    </p:spTree>
    <p:extLst>
      <p:ext uri="{BB962C8B-B14F-4D97-AF65-F5344CB8AC3E}">
        <p14:creationId xmlns:p14="http://schemas.microsoft.com/office/powerpoint/2010/main" val="1787090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194</TotalTime>
  <Words>632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 sunder khatiwada</dc:creator>
  <cp:lastModifiedBy>shyam sunder khatiwada</cp:lastModifiedBy>
  <cp:revision>13</cp:revision>
  <dcterms:created xsi:type="dcterms:W3CDTF">2019-03-30T08:41:23Z</dcterms:created>
  <dcterms:modified xsi:type="dcterms:W3CDTF">2019-03-31T09:14:00Z</dcterms:modified>
</cp:coreProperties>
</file>