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B1F4-1E99-402A-A3B1-5177EE3E36C1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DBF4-1198-4EDC-8A12-56EBE0D9F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B1F4-1E99-402A-A3B1-5177EE3E36C1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DBF4-1198-4EDC-8A12-56EBE0D9F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92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B1F4-1E99-402A-A3B1-5177EE3E36C1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DBF4-1198-4EDC-8A12-56EBE0D9F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27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B1F4-1E99-402A-A3B1-5177EE3E36C1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DBF4-1198-4EDC-8A12-56EBE0D9F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1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B1F4-1E99-402A-A3B1-5177EE3E36C1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DBF4-1198-4EDC-8A12-56EBE0D9F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4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B1F4-1E99-402A-A3B1-5177EE3E36C1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DBF4-1198-4EDC-8A12-56EBE0D9F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21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B1F4-1E99-402A-A3B1-5177EE3E36C1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DBF4-1198-4EDC-8A12-56EBE0D9F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0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B1F4-1E99-402A-A3B1-5177EE3E36C1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DBF4-1198-4EDC-8A12-56EBE0D9F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95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B1F4-1E99-402A-A3B1-5177EE3E36C1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DBF4-1198-4EDC-8A12-56EBE0D9F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12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B1F4-1E99-402A-A3B1-5177EE3E36C1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DBF4-1198-4EDC-8A12-56EBE0D9F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8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B1F4-1E99-402A-A3B1-5177EE3E36C1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DBF4-1198-4EDC-8A12-56EBE0D9F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55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3B1F4-1E99-402A-A3B1-5177EE3E36C1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BDBF4-1198-4EDC-8A12-56EBE0D9F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84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Turtle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python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023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Turtle: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Turtle is a special of feature of Python which lets us to draw in drawing board.</a:t>
            </a:r>
          </a:p>
          <a:p>
            <a:r>
              <a:rPr lang="en-GB" dirty="0" smtClean="0"/>
              <a:t>First, we have to import the module called turtle.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# import turtle</a:t>
            </a:r>
          </a:p>
          <a:p>
            <a:r>
              <a:rPr lang="en-GB" dirty="0" smtClean="0"/>
              <a:t>Then create a graphics window on which we can draw.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#</a:t>
            </a:r>
            <a:r>
              <a:rPr lang="en-GB" dirty="0" err="1" smtClean="0"/>
              <a:t>turtle.Screen</a:t>
            </a:r>
            <a:r>
              <a:rPr lang="en-GB" dirty="0" smtClean="0"/>
              <a:t>()</a:t>
            </a:r>
          </a:p>
          <a:p>
            <a:r>
              <a:rPr lang="en-GB" dirty="0" smtClean="0"/>
              <a:t>To draw, we need a drawing object.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#</a:t>
            </a:r>
            <a:r>
              <a:rPr lang="en-GB" dirty="0" err="1" smtClean="0"/>
              <a:t>turtle.Turtle</a:t>
            </a:r>
            <a:r>
              <a:rPr lang="en-GB" dirty="0" smtClean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6121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Drawing: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To draw different objects, we need to access the methods available in turtle module.</a:t>
            </a:r>
          </a:p>
          <a:p>
            <a:r>
              <a:rPr lang="en-GB" dirty="0" smtClean="0"/>
              <a:t>There are different methods available for drawing.</a:t>
            </a:r>
          </a:p>
          <a:p>
            <a:r>
              <a:rPr lang="en-GB" dirty="0" smtClean="0"/>
              <a:t>forward(amount) – to move forward.</a:t>
            </a:r>
          </a:p>
          <a:p>
            <a:r>
              <a:rPr lang="en-GB" dirty="0" smtClean="0"/>
              <a:t>Backward(amount) – to move backward.</a:t>
            </a:r>
          </a:p>
          <a:p>
            <a:r>
              <a:rPr lang="en-GB" dirty="0"/>
              <a:t>l</a:t>
            </a:r>
            <a:r>
              <a:rPr lang="en-GB" dirty="0" smtClean="0"/>
              <a:t>eft(angle) – to turn to the left by making specific angle.</a:t>
            </a:r>
          </a:p>
          <a:p>
            <a:r>
              <a:rPr lang="en-GB" dirty="0" smtClean="0"/>
              <a:t>right(angle) – to turn to the right by making specific angle.</a:t>
            </a:r>
          </a:p>
          <a:p>
            <a:r>
              <a:rPr lang="en-GB" dirty="0"/>
              <a:t>u</a:t>
            </a:r>
            <a:r>
              <a:rPr lang="en-GB" dirty="0" smtClean="0"/>
              <a:t>p() – taking drawing object up.</a:t>
            </a:r>
          </a:p>
          <a:p>
            <a:r>
              <a:rPr lang="en-GB" dirty="0"/>
              <a:t>d</a:t>
            </a:r>
            <a:r>
              <a:rPr lang="en-GB" dirty="0" smtClean="0"/>
              <a:t>own() – taking drawing object down.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758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c</a:t>
            </a:r>
            <a:r>
              <a:rPr lang="en-GB" dirty="0" err="1" smtClean="0"/>
              <a:t>olor</a:t>
            </a:r>
            <a:r>
              <a:rPr lang="en-GB" dirty="0" smtClean="0"/>
              <a:t>(</a:t>
            </a:r>
            <a:r>
              <a:rPr lang="en-GB" dirty="0" err="1" smtClean="0"/>
              <a:t>colorname</a:t>
            </a:r>
            <a:r>
              <a:rPr lang="en-GB" dirty="0" smtClean="0"/>
              <a:t>) – change the drawing object </a:t>
            </a:r>
            <a:r>
              <a:rPr lang="en-GB" dirty="0" err="1" smtClean="0"/>
              <a:t>color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fillcolor</a:t>
            </a:r>
            <a:r>
              <a:rPr lang="en-GB" dirty="0" smtClean="0"/>
              <a:t>() – change the </a:t>
            </a:r>
            <a:r>
              <a:rPr lang="en-GB" dirty="0" err="1" smtClean="0"/>
              <a:t>color</a:t>
            </a:r>
            <a:r>
              <a:rPr lang="en-GB" dirty="0" smtClean="0"/>
              <a:t> of turtle.</a:t>
            </a:r>
          </a:p>
          <a:p>
            <a:r>
              <a:rPr lang="en-GB" dirty="0"/>
              <a:t>p</a:t>
            </a:r>
            <a:r>
              <a:rPr lang="en-GB" dirty="0" smtClean="0"/>
              <a:t>osition() – returns the current position.</a:t>
            </a:r>
          </a:p>
          <a:p>
            <a:r>
              <a:rPr lang="en-GB" dirty="0" err="1"/>
              <a:t>g</a:t>
            </a:r>
            <a:r>
              <a:rPr lang="en-GB" dirty="0" err="1" smtClean="0"/>
              <a:t>oto</a:t>
            </a:r>
            <a:r>
              <a:rPr lang="en-GB" dirty="0" smtClean="0"/>
              <a:t>() – it moves the turtle to the position to </a:t>
            </a:r>
            <a:r>
              <a:rPr lang="en-GB" dirty="0" err="1" smtClean="0"/>
              <a:t>x,y</a:t>
            </a:r>
            <a:r>
              <a:rPr lang="en-GB" dirty="0" smtClean="0"/>
              <a:t>.</a:t>
            </a:r>
          </a:p>
          <a:p>
            <a:r>
              <a:rPr lang="en-GB" dirty="0" err="1"/>
              <a:t>b</a:t>
            </a:r>
            <a:r>
              <a:rPr lang="en-GB" dirty="0" err="1" smtClean="0"/>
              <a:t>egin_fill</a:t>
            </a:r>
            <a:r>
              <a:rPr lang="en-GB" dirty="0" smtClean="0"/>
              <a:t>() – remember starting point for fill polygon.</a:t>
            </a:r>
          </a:p>
          <a:p>
            <a:r>
              <a:rPr lang="en-GB" dirty="0" err="1"/>
              <a:t>e</a:t>
            </a:r>
            <a:r>
              <a:rPr lang="en-GB" dirty="0" err="1" smtClean="0"/>
              <a:t>nd_fill</a:t>
            </a:r>
            <a:r>
              <a:rPr lang="en-GB" dirty="0" smtClean="0"/>
              <a:t>() – closes the polygon and fill the current </a:t>
            </a:r>
            <a:r>
              <a:rPr lang="en-GB" dirty="0" err="1" smtClean="0"/>
              <a:t>color</a:t>
            </a:r>
            <a:r>
              <a:rPr lang="en-GB" dirty="0" smtClean="0"/>
              <a:t>.</a:t>
            </a:r>
          </a:p>
          <a:p>
            <a:r>
              <a:rPr lang="en-GB" dirty="0"/>
              <a:t>d</a:t>
            </a:r>
            <a:r>
              <a:rPr lang="en-GB" dirty="0" smtClean="0"/>
              <a:t>ot() – leaves dot at the current position.</a:t>
            </a:r>
          </a:p>
          <a:p>
            <a:r>
              <a:rPr lang="en-GB" dirty="0"/>
              <a:t>s</a:t>
            </a:r>
            <a:r>
              <a:rPr lang="en-GB" dirty="0" smtClean="0"/>
              <a:t>tamp() - leaves a impression of turtle shape at current location.</a:t>
            </a:r>
          </a:p>
          <a:p>
            <a:r>
              <a:rPr lang="en-GB" dirty="0"/>
              <a:t>s</a:t>
            </a:r>
            <a:r>
              <a:rPr lang="en-GB" dirty="0" smtClean="0"/>
              <a:t>hape() – should be arrow, classic, turtle or circle.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526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necessary methods: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board(graphic window) back </a:t>
            </a:r>
            <a:r>
              <a:rPr lang="en-GB" dirty="0" err="1" smtClean="0"/>
              <a:t>color</a:t>
            </a:r>
            <a:endParaRPr lang="en-GB" dirty="0" smtClean="0"/>
          </a:p>
          <a:p>
            <a:pPr lvl="1"/>
            <a:r>
              <a:rPr lang="en-GB" dirty="0" smtClean="0"/>
              <a:t>#</a:t>
            </a:r>
            <a:r>
              <a:rPr lang="en-GB" dirty="0" err="1" smtClean="0"/>
              <a:t>bgcolor</a:t>
            </a:r>
            <a:r>
              <a:rPr lang="en-GB" dirty="0" smtClean="0"/>
              <a:t>(</a:t>
            </a:r>
            <a:r>
              <a:rPr lang="en-GB" dirty="0" err="1" smtClean="0"/>
              <a:t>colorname</a:t>
            </a:r>
            <a:r>
              <a:rPr lang="en-GB" dirty="0" smtClean="0"/>
              <a:t>)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 smtClean="0"/>
              <a:t>For exit(stop) window</a:t>
            </a:r>
          </a:p>
          <a:p>
            <a:pPr lvl="1"/>
            <a:r>
              <a:rPr lang="en-GB" dirty="0" err="1" smtClean="0"/>
              <a:t>turtle.done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 smtClean="0"/>
              <a:t>Window_object.exitonclick</a:t>
            </a:r>
            <a:r>
              <a:rPr lang="en-GB" dirty="0" smtClean="0"/>
              <a:t>()</a:t>
            </a:r>
          </a:p>
          <a:p>
            <a:pPr marL="0" indent="0">
              <a:buNone/>
            </a:pPr>
            <a:r>
              <a:rPr lang="en-GB" dirty="0"/>
              <a:t>	</a:t>
            </a:r>
            <a:endParaRPr lang="en-GB" dirty="0" smtClean="0"/>
          </a:p>
          <a:p>
            <a:r>
              <a:rPr lang="en-GB" dirty="0" smtClean="0"/>
              <a:t>To change the size of drawing object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idth(amount)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5795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Drawing a square: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3" y="2030987"/>
            <a:ext cx="4757737" cy="31515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66" y="2765923"/>
            <a:ext cx="1476375" cy="12477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8" name="Right Arrow 7"/>
          <p:cNvSpPr/>
          <p:nvPr/>
        </p:nvSpPr>
        <p:spPr>
          <a:xfrm>
            <a:off x="6453051" y="3108960"/>
            <a:ext cx="1541418" cy="280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2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Hexagon: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228" y="2037500"/>
            <a:ext cx="4077269" cy="40582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Right Arrow 4"/>
          <p:cNvSpPr/>
          <p:nvPr/>
        </p:nvSpPr>
        <p:spPr>
          <a:xfrm>
            <a:off x="5290457" y="3526971"/>
            <a:ext cx="1397726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751" y="2662101"/>
            <a:ext cx="2085975" cy="2095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1483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240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Turtle</vt:lpstr>
      <vt:lpstr>Turtle:</vt:lpstr>
      <vt:lpstr>Drawing:</vt:lpstr>
      <vt:lpstr>Method:</vt:lpstr>
      <vt:lpstr>Some necessary methods:</vt:lpstr>
      <vt:lpstr>Drawing a square:</vt:lpstr>
      <vt:lpstr>Hexagon: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Turtle</dc:title>
  <dc:creator>shyam sunder khatiwada</dc:creator>
  <cp:lastModifiedBy>shyam sunder khatiwada</cp:lastModifiedBy>
  <cp:revision>7</cp:revision>
  <dcterms:created xsi:type="dcterms:W3CDTF">2019-12-15T07:02:37Z</dcterms:created>
  <dcterms:modified xsi:type="dcterms:W3CDTF">2019-12-15T07:57:39Z</dcterms:modified>
</cp:coreProperties>
</file>