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SSD Performance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Western Digital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Seq.R(MB/s)</c:v>
                </c:pt>
                <c:pt idx="1">
                  <c:v>Seq.W(MB/s)</c:v>
                </c:pt>
                <c:pt idx="2">
                  <c:v>4K-R(MB/s) </c:v>
                </c:pt>
                <c:pt idx="3">
                  <c:v>4K-W(MB/s)</c:v>
                </c:pt>
                <c:pt idx="4">
                  <c:v>4K-64 Thrd R(MB/s)</c:v>
                </c:pt>
                <c:pt idx="5">
                  <c:v>4K-64 Thrd W(MB/s)</c:v>
                </c:pt>
                <c:pt idx="6">
                  <c:v>Read Acc.(ms) </c:v>
                </c:pt>
                <c:pt idx="7">
                  <c:v>Write Acc.(ms)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2221.19</c:v>
                </c:pt>
                <c:pt idx="1">
                  <c:v>1844.39</c:v>
                </c:pt>
                <c:pt idx="2">
                  <c:v>32.950000000000003</c:v>
                </c:pt>
                <c:pt idx="3">
                  <c:v>119.1</c:v>
                </c:pt>
                <c:pt idx="4">
                  <c:v>1160.42</c:v>
                </c:pt>
                <c:pt idx="5">
                  <c:v>905.16</c:v>
                </c:pt>
                <c:pt idx="6">
                  <c:v>0.114</c:v>
                </c:pt>
                <c:pt idx="7">
                  <c:v>7.2999999999999995E-2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E-48D2-A64E-F304BAE5D1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Seagate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Seq.R(MB/s)</c:v>
                </c:pt>
                <c:pt idx="1">
                  <c:v>Seq.W(MB/s)</c:v>
                </c:pt>
                <c:pt idx="2">
                  <c:v>4K-R(MB/s) </c:v>
                </c:pt>
                <c:pt idx="3">
                  <c:v>4K-W(MB/s)</c:v>
                </c:pt>
                <c:pt idx="4">
                  <c:v>4K-64 Thrd R(MB/s)</c:v>
                </c:pt>
                <c:pt idx="5">
                  <c:v>4K-64 Thrd W(MB/s)</c:v>
                </c:pt>
                <c:pt idx="6">
                  <c:v>Read Acc.(ms) </c:v>
                </c:pt>
                <c:pt idx="7">
                  <c:v>Write Acc.(ms)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3017.5</c:v>
                </c:pt>
                <c:pt idx="1">
                  <c:v>2823.9</c:v>
                </c:pt>
                <c:pt idx="2">
                  <c:v>62.29</c:v>
                </c:pt>
                <c:pt idx="3">
                  <c:v>151.46</c:v>
                </c:pt>
                <c:pt idx="4">
                  <c:v>1802.68</c:v>
                </c:pt>
                <c:pt idx="5">
                  <c:v>1778.16</c:v>
                </c:pt>
                <c:pt idx="6">
                  <c:v>2.7E-2</c:v>
                </c:pt>
                <c:pt idx="7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0E-48D2-A64E-F304BAE5D1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397701840"/>
        <c:axId val="315195744"/>
      </c:barChart>
      <c:catAx>
        <c:axId val="39770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95744"/>
        <c:crosses val="autoZero"/>
        <c:auto val="1"/>
        <c:lblAlgn val="ctr"/>
        <c:lblOffset val="100"/>
        <c:noMultiLvlLbl val="0"/>
      </c:catAx>
      <c:valAx>
        <c:axId val="315195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0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SSD</a:t>
            </a:r>
            <a:r>
              <a:rPr lang="en-US" baseline="0"/>
              <a:t> Power Consumption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E3-440B-B2E8-42C9F27C6F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E3-440B-B2E8-42C9F27C6F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E3-440B-B2E8-42C9F27C6F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E3-440B-B2E8-42C9F27C6F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WD Blue SN550</c:v>
                </c:pt>
                <c:pt idx="1">
                  <c:v>Seagate FireCuda 510 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0.3977</c:v>
                </c:pt>
                <c:pt idx="1">
                  <c:v>0.60229999999999995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E3-440B-B2E8-42C9F27C6F7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1B897-DFD1-496A-81F8-1ACCF83F098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A3A40A2-CD2B-47EB-8181-94AAA8BA4CD9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200" b="1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Resources</a:t>
          </a:r>
        </a:p>
      </dgm:t>
    </dgm:pt>
    <dgm:pt modelId="{CE8A02CA-C0C6-45C1-B918-AE73DD78B9AB}" type="parTrans" cxnId="{29CE7DA6-D533-4A3C-92EA-FDAF909B4AB7}">
      <dgm:prSet/>
      <dgm:spPr/>
      <dgm:t>
        <a:bodyPr/>
        <a:lstStyle/>
        <a:p>
          <a:pPr algn="ctr"/>
          <a:endParaRPr lang="en-US"/>
        </a:p>
      </dgm:t>
    </dgm:pt>
    <dgm:pt modelId="{C53B276F-D6A3-449A-9237-2EC398E71F9C}" type="sibTrans" cxnId="{29CE7DA6-D533-4A3C-92EA-FDAF909B4AB7}">
      <dgm:prSet/>
      <dgm:spPr/>
      <dgm:t>
        <a:bodyPr/>
        <a:lstStyle/>
        <a:p>
          <a:pPr algn="ctr"/>
          <a:endParaRPr lang="en-US"/>
        </a:p>
      </dgm:t>
    </dgm:pt>
    <dgm:pt modelId="{8AB15E19-9E67-4240-8B4B-ACD7B6CB5716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Lenovo</a:t>
          </a:r>
        </a:p>
      </dgm:t>
    </dgm:pt>
    <dgm:pt modelId="{84BBA66C-144E-4BCC-964E-2A1379D81C7C}" type="parTrans" cxnId="{E6B098DE-F6D7-4455-BC93-1170D538210A}">
      <dgm:prSet/>
      <dgm:spPr>
        <a:ln>
          <a:solidFill>
            <a:schemeClr val="accent1">
              <a:lumMod val="75000"/>
            </a:schemeClr>
          </a:solidFill>
          <a:tailEnd type="arrow"/>
        </a:ln>
      </dgm:spPr>
      <dgm:t>
        <a:bodyPr/>
        <a:lstStyle/>
        <a:p>
          <a:pPr algn="ctr"/>
          <a:endParaRPr lang="en-US"/>
        </a:p>
      </dgm:t>
    </dgm:pt>
    <dgm:pt modelId="{79E2AA8A-7FED-4287-9212-170E49E17AE7}" type="sibTrans" cxnId="{E6B098DE-F6D7-4455-BC93-1170D538210A}">
      <dgm:prSet/>
      <dgm:spPr/>
      <dgm:t>
        <a:bodyPr/>
        <a:lstStyle/>
        <a:p>
          <a:pPr algn="ctr"/>
          <a:endParaRPr lang="en-US"/>
        </a:p>
      </dgm:t>
    </dgm:pt>
    <dgm:pt modelId="{9C5F7094-6C4D-4E0C-BA76-104E9BBA6017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Lenovo</a:t>
          </a:r>
        </a:p>
      </dgm:t>
    </dgm:pt>
    <dgm:pt modelId="{717E84E7-FA01-4C16-961A-375CC19B24ED}" type="sibTrans" cxnId="{72CBD482-235D-4AC1-816E-A4137A66BE19}">
      <dgm:prSet/>
      <dgm:spPr/>
      <dgm:t>
        <a:bodyPr/>
        <a:lstStyle/>
        <a:p>
          <a:pPr algn="ctr"/>
          <a:endParaRPr lang="en-US"/>
        </a:p>
      </dgm:t>
    </dgm:pt>
    <dgm:pt modelId="{51F98B37-8A75-4915-ADF8-C0E8B8B78303}" type="parTrans" cxnId="{72CBD482-235D-4AC1-816E-A4137A66BE19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pPr algn="ctr"/>
          <a:endParaRPr lang="en-US"/>
        </a:p>
      </dgm:t>
    </dgm:pt>
    <dgm:pt modelId="{5F149F59-1975-45D3-94A0-99D06F900E2C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Dell</a:t>
          </a:r>
        </a:p>
      </dgm:t>
    </dgm:pt>
    <dgm:pt modelId="{EDAE177F-A77C-4055-8841-3BC7BA005835}" type="parTrans" cxnId="{1AA792AC-48D8-4100-8CDC-0CCE0E1CB7DE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DBD82501-1F62-4663-8422-13375DAC6A45}" type="sibTrans" cxnId="{1AA792AC-48D8-4100-8CDC-0CCE0E1CB7DE}">
      <dgm:prSet/>
      <dgm:spPr/>
      <dgm:t>
        <a:bodyPr/>
        <a:lstStyle/>
        <a:p>
          <a:endParaRPr lang="en-US"/>
        </a:p>
      </dgm:t>
    </dgm:pt>
    <dgm:pt modelId="{1618EDB3-9A9F-459A-87BC-919984C15653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Dell</a:t>
          </a:r>
        </a:p>
      </dgm:t>
    </dgm:pt>
    <dgm:pt modelId="{373A9C55-497B-4A0D-BA97-12190396B2FC}" type="parTrans" cxnId="{EFCFEEC4-E2D9-4052-855D-59CF663947E3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598E1A44-5F63-4557-A692-8DDE4D83194D}" type="sibTrans" cxnId="{EFCFEEC4-E2D9-4052-855D-59CF663947E3}">
      <dgm:prSet/>
      <dgm:spPr/>
      <dgm:t>
        <a:bodyPr/>
        <a:lstStyle/>
        <a:p>
          <a:endParaRPr lang="en-US"/>
        </a:p>
      </dgm:t>
    </dgm:pt>
    <dgm:pt modelId="{3B819135-4093-4A73-9D15-54064D91D7F5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</a:t>
          </a:r>
        </a:p>
      </dgm:t>
    </dgm:pt>
    <dgm:pt modelId="{CD63FD2C-5EFC-4CA9-9217-6025065E1BFE}" type="parTrans" cxnId="{603617C7-715A-4F9B-B839-07924AC0F68B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9D009218-6ACA-43EB-82CF-3BA3811464F1}" type="sibTrans" cxnId="{603617C7-715A-4F9B-B839-07924AC0F68B}">
      <dgm:prSet/>
      <dgm:spPr/>
      <dgm:t>
        <a:bodyPr/>
        <a:lstStyle/>
        <a:p>
          <a:endParaRPr lang="en-US"/>
        </a:p>
      </dgm:t>
    </dgm:pt>
    <dgm:pt modelId="{531D0107-3B2A-452E-995F-1C5F719BF9E9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gm:t>
    </dgm:pt>
    <dgm:pt modelId="{6C5E338A-6017-4A6C-9E4A-391F2CC4EF04}" type="parTrans" cxnId="{A6CF599A-0002-41BC-A9B2-EE5F43F03468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0E0DDD1D-47A4-4FEA-8DB8-1E582AA60349}" type="sibTrans" cxnId="{A6CF599A-0002-41BC-A9B2-EE5F43F03468}">
      <dgm:prSet/>
      <dgm:spPr/>
      <dgm:t>
        <a:bodyPr/>
        <a:lstStyle/>
        <a:p>
          <a:endParaRPr lang="en-US"/>
        </a:p>
      </dgm:t>
    </dgm:pt>
    <dgm:pt modelId="{391EB3A8-9026-4997-B6D1-C655EC46E6F9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SSD</a:t>
          </a:r>
        </a:p>
      </dgm:t>
    </dgm:pt>
    <dgm:pt modelId="{5EE22491-704D-498C-B0A9-C2530500F1C7}" type="parTrans" cxnId="{E4D053C5-B8D5-4753-B70C-E0403EAEE4F7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1F505BE4-028C-4628-80B7-6A93646021FF}" type="sibTrans" cxnId="{E4D053C5-B8D5-4753-B70C-E0403EAEE4F7}">
      <dgm:prSet/>
      <dgm:spPr/>
      <dgm:t>
        <a:bodyPr/>
        <a:lstStyle/>
        <a:p>
          <a:endParaRPr lang="en-US"/>
        </a:p>
      </dgm:t>
    </dgm:pt>
    <dgm:pt modelId="{B151A962-81E6-49EB-A11B-B6C9827DBA85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gm:t>
    </dgm:pt>
    <dgm:pt modelId="{A5F40652-CC76-46C8-8DC1-475B4D6F7044}" type="parTrans" cxnId="{7F078EF6-8645-4DDA-AD4C-40F7C79D0D06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6840CAE7-8DD4-46E9-A41A-7686638D4284}" type="sibTrans" cxnId="{7F078EF6-8645-4DDA-AD4C-40F7C79D0D06}">
      <dgm:prSet/>
      <dgm:spPr/>
      <dgm:t>
        <a:bodyPr/>
        <a:lstStyle/>
        <a:p>
          <a:endParaRPr lang="en-US"/>
        </a:p>
      </dgm:t>
    </dgm:pt>
    <dgm:pt modelId="{B929773F-3C85-4BE2-A474-787A96F65763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</a:t>
          </a:r>
        </a:p>
      </dgm:t>
    </dgm:pt>
    <dgm:pt modelId="{0B722285-5A9E-4927-9769-4136472287ED}" type="parTrans" cxnId="{9A1F080B-E615-4C92-B5F0-88CB864B9A43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670E9B91-1E5A-4F0C-AA68-6413ADD2DBA9}" type="sibTrans" cxnId="{9A1F080B-E615-4C92-B5F0-88CB864B9A43}">
      <dgm:prSet/>
      <dgm:spPr/>
      <dgm:t>
        <a:bodyPr/>
        <a:lstStyle/>
        <a:p>
          <a:endParaRPr lang="en-US"/>
        </a:p>
      </dgm:t>
    </dgm:pt>
    <dgm:pt modelId="{1167FB29-47A3-4588-8DD8-BBAE38DC9671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gm:t>
    </dgm:pt>
    <dgm:pt modelId="{E2643B37-8A09-4DC3-A879-53ADC5B3A076}" type="parTrans" cxnId="{EB53F7C5-26B7-4604-8CEA-7AF4B554AA9B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C00984B2-B071-47B7-94D3-2E663F711338}" type="sibTrans" cxnId="{EB53F7C5-26B7-4604-8CEA-7AF4B554AA9B}">
      <dgm:prSet/>
      <dgm:spPr/>
      <dgm:t>
        <a:bodyPr/>
        <a:lstStyle/>
        <a:p>
          <a:endParaRPr lang="en-US"/>
        </a:p>
      </dgm:t>
    </dgm:pt>
    <dgm:pt modelId="{ED38E992-5C3B-4B08-BC35-12B4C94E3F0C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SSD</a:t>
          </a:r>
        </a:p>
      </dgm:t>
    </dgm:pt>
    <dgm:pt modelId="{76A703CF-28FB-4EED-9697-01EB47ACF05F}" type="parTrans" cxnId="{AD22D845-ADE7-45B2-9A3A-CE2F21CC6E40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83E74B26-DFE9-4B5A-8219-0E35A316BC16}" type="sibTrans" cxnId="{AD22D845-ADE7-45B2-9A3A-CE2F21CC6E40}">
      <dgm:prSet/>
      <dgm:spPr/>
      <dgm:t>
        <a:bodyPr/>
        <a:lstStyle/>
        <a:p>
          <a:endParaRPr lang="en-US"/>
        </a:p>
      </dgm:t>
    </dgm:pt>
    <dgm:pt modelId="{4EBD44E1-F44C-4D57-BD6D-FEDE7E739AD9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gm:t>
    </dgm:pt>
    <dgm:pt modelId="{400735B7-5086-4144-A462-2C91D5BFBB4B}" type="parTrans" cxnId="{C270C5F0-4FD8-419F-8D25-F756D92F259B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384FA18B-425A-4F6D-AA7B-C5F790406CCB}" type="sibTrans" cxnId="{C270C5F0-4FD8-419F-8D25-F756D92F259B}">
      <dgm:prSet/>
      <dgm:spPr/>
      <dgm:t>
        <a:bodyPr/>
        <a:lstStyle/>
        <a:p>
          <a:endParaRPr lang="en-US"/>
        </a:p>
      </dgm:t>
    </dgm:pt>
    <dgm:pt modelId="{D1420AD8-9C6C-4225-8CDF-4A767510D9D3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gm:t>
    </dgm:pt>
    <dgm:pt modelId="{794A0A9E-D4FC-4F1E-8447-B7B5603CE9FA}" type="parTrans" cxnId="{E1ADEA78-365A-4972-B18B-E5F22AF2B8F9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090DD425-3209-4532-A4C7-1C836833BBC8}" type="sibTrans" cxnId="{E1ADEA78-365A-4972-B18B-E5F22AF2B8F9}">
      <dgm:prSet/>
      <dgm:spPr/>
      <dgm:t>
        <a:bodyPr/>
        <a:lstStyle/>
        <a:p>
          <a:endParaRPr lang="en-US"/>
        </a:p>
      </dgm:t>
    </dgm:pt>
    <dgm:pt modelId="{F1E2BEFF-641E-4DBF-9FEF-D1E4BC1F213B}">
      <dgm:prSet phldrT="[Text]" custT="1"/>
      <dgm:spPr/>
      <dgm:t>
        <a:bodyPr/>
        <a:lstStyle/>
        <a:p>
          <a:pPr algn="ctr"/>
          <a:r>
            <a:rPr lang="en-US" sz="1100" b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gm:t>
    </dgm:pt>
    <dgm:pt modelId="{0DF5B398-63AB-4A0D-BBA4-8AC1593CE935}" type="parTrans" cxnId="{8158A0C3-4FD9-4307-BE0F-40730B7EB208}">
      <dgm:prSet/>
      <dgm:spPr>
        <a:ln>
          <a:solidFill>
            <a:schemeClr val="accent1"/>
          </a:solidFill>
          <a:tailEnd type="arrow"/>
        </a:ln>
      </dgm:spPr>
      <dgm:t>
        <a:bodyPr/>
        <a:lstStyle/>
        <a:p>
          <a:endParaRPr lang="en-US"/>
        </a:p>
      </dgm:t>
    </dgm:pt>
    <dgm:pt modelId="{AB0E56AE-ED5D-4DC8-858C-E0D7A6EED737}" type="sibTrans" cxnId="{8158A0C3-4FD9-4307-BE0F-40730B7EB208}">
      <dgm:prSet/>
      <dgm:spPr/>
      <dgm:t>
        <a:bodyPr/>
        <a:lstStyle/>
        <a:p>
          <a:endParaRPr lang="en-US"/>
        </a:p>
      </dgm:t>
    </dgm:pt>
    <dgm:pt modelId="{98411059-4970-45A1-BEF5-671DAD9F5E76}" type="pres">
      <dgm:prSet presAssocID="{7341B897-DFD1-496A-81F8-1ACCF83F09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59DA74-32F7-4D6C-89C8-8D96CA28B426}" type="pres">
      <dgm:prSet presAssocID="{7341B897-DFD1-496A-81F8-1ACCF83F098A}" presName="hierFlow" presStyleCnt="0"/>
      <dgm:spPr/>
    </dgm:pt>
    <dgm:pt modelId="{E38A13CF-A293-4773-A9FB-32C815F2FFEF}" type="pres">
      <dgm:prSet presAssocID="{7341B897-DFD1-496A-81F8-1ACCF83F098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395849-9577-41B6-B63E-7CEBF9EC68D4}" type="pres">
      <dgm:prSet presAssocID="{EA3A40A2-CD2B-47EB-8181-94AAA8BA4CD9}" presName="Name14" presStyleCnt="0"/>
      <dgm:spPr/>
    </dgm:pt>
    <dgm:pt modelId="{CA20F82F-73AB-4255-813F-2A2F87D19680}" type="pres">
      <dgm:prSet presAssocID="{EA3A40A2-CD2B-47EB-8181-94AAA8BA4CD9}" presName="level1Shape" presStyleLbl="node0" presStyleIdx="0" presStyleCnt="1" custScaleX="145460">
        <dgm:presLayoutVars>
          <dgm:chPref val="3"/>
        </dgm:presLayoutVars>
      </dgm:prSet>
      <dgm:spPr/>
    </dgm:pt>
    <dgm:pt modelId="{C64C716E-86C2-43B8-B927-58DDBAF35E44}" type="pres">
      <dgm:prSet presAssocID="{EA3A40A2-CD2B-47EB-8181-94AAA8BA4CD9}" presName="hierChild2" presStyleCnt="0"/>
      <dgm:spPr/>
    </dgm:pt>
    <dgm:pt modelId="{B398DDA8-6A7E-4910-BD25-507053B80A89}" type="pres">
      <dgm:prSet presAssocID="{51F98B37-8A75-4915-ADF8-C0E8B8B78303}" presName="Name19" presStyleLbl="parChTrans1D2" presStyleIdx="0" presStyleCnt="4"/>
      <dgm:spPr/>
    </dgm:pt>
    <dgm:pt modelId="{BFA050C7-6A50-4426-98A9-CAFDAEC1FBB5}" type="pres">
      <dgm:prSet presAssocID="{9C5F7094-6C4D-4E0C-BA76-104E9BBA6017}" presName="Name21" presStyleCnt="0"/>
      <dgm:spPr/>
    </dgm:pt>
    <dgm:pt modelId="{A4DA8D61-6706-42FD-B6D5-999E161D3B3A}" type="pres">
      <dgm:prSet presAssocID="{9C5F7094-6C4D-4E0C-BA76-104E9BBA6017}" presName="level2Shape" presStyleLbl="node2" presStyleIdx="0" presStyleCnt="4"/>
      <dgm:spPr/>
    </dgm:pt>
    <dgm:pt modelId="{F02EF202-C924-4A22-9E0B-3BB189BF1A95}" type="pres">
      <dgm:prSet presAssocID="{9C5F7094-6C4D-4E0C-BA76-104E9BBA6017}" presName="hierChild3" presStyleCnt="0"/>
      <dgm:spPr/>
    </dgm:pt>
    <dgm:pt modelId="{62DA05C9-02A3-453F-AE39-BA54CC276D41}" type="pres">
      <dgm:prSet presAssocID="{CD63FD2C-5EFC-4CA9-9217-6025065E1BFE}" presName="Name19" presStyleLbl="parChTrans1D3" presStyleIdx="0" presStyleCnt="4"/>
      <dgm:spPr/>
    </dgm:pt>
    <dgm:pt modelId="{2A1FB51A-1880-40EC-9594-801F8E31937F}" type="pres">
      <dgm:prSet presAssocID="{3B819135-4093-4A73-9D15-54064D91D7F5}" presName="Name21" presStyleCnt="0"/>
      <dgm:spPr/>
    </dgm:pt>
    <dgm:pt modelId="{FDE3E611-EC3D-4510-9AE6-F5F7C8111DA6}" type="pres">
      <dgm:prSet presAssocID="{3B819135-4093-4A73-9D15-54064D91D7F5}" presName="level2Shape" presStyleLbl="node3" presStyleIdx="0" presStyleCnt="4"/>
      <dgm:spPr/>
    </dgm:pt>
    <dgm:pt modelId="{010C6BE2-A565-4EEB-984F-4FBD7EDCA2E1}" type="pres">
      <dgm:prSet presAssocID="{3B819135-4093-4A73-9D15-54064D91D7F5}" presName="hierChild3" presStyleCnt="0"/>
      <dgm:spPr/>
    </dgm:pt>
    <dgm:pt modelId="{FFDEA89E-1935-442D-9A04-62DA79176820}" type="pres">
      <dgm:prSet presAssocID="{6C5E338A-6017-4A6C-9E4A-391F2CC4EF04}" presName="Name19" presStyleLbl="parChTrans1D4" presStyleIdx="0" presStyleCnt="6"/>
      <dgm:spPr/>
    </dgm:pt>
    <dgm:pt modelId="{D8A5FD6B-3461-4FC4-B6CA-32F743012FD0}" type="pres">
      <dgm:prSet presAssocID="{531D0107-3B2A-452E-995F-1C5F719BF9E9}" presName="Name21" presStyleCnt="0"/>
      <dgm:spPr/>
    </dgm:pt>
    <dgm:pt modelId="{FF719E19-AF5A-468F-B6A2-9C72A5FAC017}" type="pres">
      <dgm:prSet presAssocID="{531D0107-3B2A-452E-995F-1C5F719BF9E9}" presName="level2Shape" presStyleLbl="node4" presStyleIdx="0" presStyleCnt="6" custLinFactNeighborX="64953"/>
      <dgm:spPr/>
    </dgm:pt>
    <dgm:pt modelId="{915190CD-572F-479C-8D09-5D3FF522BEB7}" type="pres">
      <dgm:prSet presAssocID="{531D0107-3B2A-452E-995F-1C5F719BF9E9}" presName="hierChild3" presStyleCnt="0"/>
      <dgm:spPr/>
    </dgm:pt>
    <dgm:pt modelId="{1ACE5A13-A267-4478-9A97-23A1FD46CD4D}" type="pres">
      <dgm:prSet presAssocID="{84BBA66C-144E-4BCC-964E-2A1379D81C7C}" presName="Name19" presStyleLbl="parChTrans1D2" presStyleIdx="1" presStyleCnt="4"/>
      <dgm:spPr/>
    </dgm:pt>
    <dgm:pt modelId="{63239592-294B-479B-8C8E-1AAB7197A150}" type="pres">
      <dgm:prSet presAssocID="{8AB15E19-9E67-4240-8B4B-ACD7B6CB5716}" presName="Name21" presStyleCnt="0"/>
      <dgm:spPr/>
    </dgm:pt>
    <dgm:pt modelId="{B08A8AA2-FA85-475B-94D5-6EDD3E1D9BCD}" type="pres">
      <dgm:prSet presAssocID="{8AB15E19-9E67-4240-8B4B-ACD7B6CB5716}" presName="level2Shape" presStyleLbl="node2" presStyleIdx="1" presStyleCnt="4"/>
      <dgm:spPr/>
    </dgm:pt>
    <dgm:pt modelId="{F556FC5B-411E-42C9-87DF-15275124BB06}" type="pres">
      <dgm:prSet presAssocID="{8AB15E19-9E67-4240-8B4B-ACD7B6CB5716}" presName="hierChild3" presStyleCnt="0"/>
      <dgm:spPr/>
    </dgm:pt>
    <dgm:pt modelId="{F3920743-E9AA-4414-9050-61C5A63598D9}" type="pres">
      <dgm:prSet presAssocID="{5EE22491-704D-498C-B0A9-C2530500F1C7}" presName="Name19" presStyleLbl="parChTrans1D3" presStyleIdx="1" presStyleCnt="4"/>
      <dgm:spPr/>
    </dgm:pt>
    <dgm:pt modelId="{18740B37-5B6D-4457-9D16-044CD5706DA5}" type="pres">
      <dgm:prSet presAssocID="{391EB3A8-9026-4997-B6D1-C655EC46E6F9}" presName="Name21" presStyleCnt="0"/>
      <dgm:spPr/>
    </dgm:pt>
    <dgm:pt modelId="{F60BB3AA-B173-4D0E-B7B6-FBE49EB152D0}" type="pres">
      <dgm:prSet presAssocID="{391EB3A8-9026-4997-B6D1-C655EC46E6F9}" presName="level2Shape" presStyleLbl="node3" presStyleIdx="1" presStyleCnt="4"/>
      <dgm:spPr/>
    </dgm:pt>
    <dgm:pt modelId="{B5EB4C5C-22CE-4F45-BB14-168EC49785CF}" type="pres">
      <dgm:prSet presAssocID="{391EB3A8-9026-4997-B6D1-C655EC46E6F9}" presName="hierChild3" presStyleCnt="0"/>
      <dgm:spPr/>
    </dgm:pt>
    <dgm:pt modelId="{BE2306F4-5E3B-402A-86B4-9203108BC8C1}" type="pres">
      <dgm:prSet presAssocID="{A5F40652-CC76-46C8-8DC1-475B4D6F7044}" presName="Name19" presStyleLbl="parChTrans1D4" presStyleIdx="1" presStyleCnt="6"/>
      <dgm:spPr/>
    </dgm:pt>
    <dgm:pt modelId="{939B4D6C-2252-43BF-B34E-E70CE12DDBFF}" type="pres">
      <dgm:prSet presAssocID="{B151A962-81E6-49EB-A11B-B6C9827DBA85}" presName="Name21" presStyleCnt="0"/>
      <dgm:spPr/>
    </dgm:pt>
    <dgm:pt modelId="{17DEEFD0-0008-4C2A-B786-1F1566A42050}" type="pres">
      <dgm:prSet presAssocID="{B151A962-81E6-49EB-A11B-B6C9827DBA85}" presName="level2Shape" presStyleLbl="node4" presStyleIdx="1" presStyleCnt="6" custLinFactNeighborX="-64953" custLinFactNeighborY="-1412"/>
      <dgm:spPr/>
    </dgm:pt>
    <dgm:pt modelId="{D610F0F9-7463-42D2-8EAF-78D903276E6A}" type="pres">
      <dgm:prSet presAssocID="{B151A962-81E6-49EB-A11B-B6C9827DBA85}" presName="hierChild3" presStyleCnt="0"/>
      <dgm:spPr/>
    </dgm:pt>
    <dgm:pt modelId="{5A717F9C-5CA9-4F30-A41E-0219385368F8}" type="pres">
      <dgm:prSet presAssocID="{794A0A9E-D4FC-4F1E-8447-B7B5603CE9FA}" presName="Name19" presStyleLbl="parChTrans1D4" presStyleIdx="2" presStyleCnt="6"/>
      <dgm:spPr/>
    </dgm:pt>
    <dgm:pt modelId="{7132A3A9-9D05-42A5-804A-543213A81C9A}" type="pres">
      <dgm:prSet presAssocID="{D1420AD8-9C6C-4225-8CDF-4A767510D9D3}" presName="Name21" presStyleCnt="0"/>
      <dgm:spPr/>
    </dgm:pt>
    <dgm:pt modelId="{1CE4FC18-AE46-486C-9209-3DD314425E0A}" type="pres">
      <dgm:prSet presAssocID="{D1420AD8-9C6C-4225-8CDF-4A767510D9D3}" presName="level2Shape" presStyleLbl="node4" presStyleIdx="2" presStyleCnt="6" custLinFactNeighborX="65894" custLinFactNeighborY="74"/>
      <dgm:spPr/>
    </dgm:pt>
    <dgm:pt modelId="{8F169930-5FBC-4D32-A58B-7B242FA375B9}" type="pres">
      <dgm:prSet presAssocID="{D1420AD8-9C6C-4225-8CDF-4A767510D9D3}" presName="hierChild3" presStyleCnt="0"/>
      <dgm:spPr/>
    </dgm:pt>
    <dgm:pt modelId="{330C9FB3-F051-4DB7-8305-127F1212B6D1}" type="pres">
      <dgm:prSet presAssocID="{373A9C55-497B-4A0D-BA97-12190396B2FC}" presName="Name19" presStyleLbl="parChTrans1D2" presStyleIdx="2" presStyleCnt="4"/>
      <dgm:spPr/>
    </dgm:pt>
    <dgm:pt modelId="{9EC88E71-6870-4BE7-8497-6631BB7138DC}" type="pres">
      <dgm:prSet presAssocID="{1618EDB3-9A9F-459A-87BC-919984C15653}" presName="Name21" presStyleCnt="0"/>
      <dgm:spPr/>
    </dgm:pt>
    <dgm:pt modelId="{D956BA7A-47D7-4DDE-8903-E2D6974A18A8}" type="pres">
      <dgm:prSet presAssocID="{1618EDB3-9A9F-459A-87BC-919984C15653}" presName="level2Shape" presStyleLbl="node2" presStyleIdx="2" presStyleCnt="4"/>
      <dgm:spPr/>
    </dgm:pt>
    <dgm:pt modelId="{C3E6ECE5-7573-4A14-9F59-77C1ED15A64D}" type="pres">
      <dgm:prSet presAssocID="{1618EDB3-9A9F-459A-87BC-919984C15653}" presName="hierChild3" presStyleCnt="0"/>
      <dgm:spPr/>
    </dgm:pt>
    <dgm:pt modelId="{4974A693-3666-40D4-9838-84CB65D3340B}" type="pres">
      <dgm:prSet presAssocID="{0B722285-5A9E-4927-9769-4136472287ED}" presName="Name19" presStyleLbl="parChTrans1D3" presStyleIdx="2" presStyleCnt="4"/>
      <dgm:spPr/>
    </dgm:pt>
    <dgm:pt modelId="{FA6F74C5-38A5-4F4D-AE77-1E51E34090E6}" type="pres">
      <dgm:prSet presAssocID="{B929773F-3C85-4BE2-A474-787A96F65763}" presName="Name21" presStyleCnt="0"/>
      <dgm:spPr/>
    </dgm:pt>
    <dgm:pt modelId="{320DA11A-0D8D-4D58-B140-438DF3BACFEC}" type="pres">
      <dgm:prSet presAssocID="{B929773F-3C85-4BE2-A474-787A96F65763}" presName="level2Shape" presStyleLbl="node3" presStyleIdx="2" presStyleCnt="4"/>
      <dgm:spPr/>
    </dgm:pt>
    <dgm:pt modelId="{805A2B3C-11B8-4A71-A69C-AB67054B0684}" type="pres">
      <dgm:prSet presAssocID="{B929773F-3C85-4BE2-A474-787A96F65763}" presName="hierChild3" presStyleCnt="0"/>
      <dgm:spPr/>
    </dgm:pt>
    <dgm:pt modelId="{BA8DCED7-E418-47DB-B35D-18854FDA90F1}" type="pres">
      <dgm:prSet presAssocID="{E2643B37-8A09-4DC3-A879-53ADC5B3A076}" presName="Name19" presStyleLbl="parChTrans1D4" presStyleIdx="3" presStyleCnt="6"/>
      <dgm:spPr/>
    </dgm:pt>
    <dgm:pt modelId="{0C9D1017-6B68-4659-9537-E51A7A6634AD}" type="pres">
      <dgm:prSet presAssocID="{1167FB29-47A3-4588-8DD8-BBAE38DC9671}" presName="Name21" presStyleCnt="0"/>
      <dgm:spPr/>
    </dgm:pt>
    <dgm:pt modelId="{7B3C4737-A4BF-41FA-9D7F-6FF6206A75CE}" type="pres">
      <dgm:prSet presAssocID="{1167FB29-47A3-4588-8DD8-BBAE38DC9671}" presName="level2Shape" presStyleLbl="node4" presStyleIdx="3" presStyleCnt="6" custLinFactNeighborX="64953"/>
      <dgm:spPr/>
    </dgm:pt>
    <dgm:pt modelId="{5D99CCAF-603C-4619-9E3D-7DBDF78C7505}" type="pres">
      <dgm:prSet presAssocID="{1167FB29-47A3-4588-8DD8-BBAE38DC9671}" presName="hierChild3" presStyleCnt="0"/>
      <dgm:spPr/>
    </dgm:pt>
    <dgm:pt modelId="{CFEDD04D-8E2A-4B40-83CF-15CF9CC4476E}" type="pres">
      <dgm:prSet presAssocID="{0DF5B398-63AB-4A0D-BBA4-8AC1593CE935}" presName="Name19" presStyleLbl="parChTrans1D4" presStyleIdx="4" presStyleCnt="6"/>
      <dgm:spPr/>
    </dgm:pt>
    <dgm:pt modelId="{DD04FBA1-883E-4E11-B7A6-20D76323B2B8}" type="pres">
      <dgm:prSet presAssocID="{F1E2BEFF-641E-4DBF-9FEF-D1E4BC1F213B}" presName="Name21" presStyleCnt="0"/>
      <dgm:spPr/>
    </dgm:pt>
    <dgm:pt modelId="{DF9B159B-A476-42B5-A37D-D2A163D8CB05}" type="pres">
      <dgm:prSet presAssocID="{F1E2BEFF-641E-4DBF-9FEF-D1E4BC1F213B}" presName="level2Shape" presStyleLbl="node4" presStyleIdx="4" presStyleCnt="6" custLinFactNeighborX="-64011" custLinFactNeighborY="74"/>
      <dgm:spPr/>
    </dgm:pt>
    <dgm:pt modelId="{57236CCF-05B3-4EA9-BFC2-9F24279E458D}" type="pres">
      <dgm:prSet presAssocID="{F1E2BEFF-641E-4DBF-9FEF-D1E4BC1F213B}" presName="hierChild3" presStyleCnt="0"/>
      <dgm:spPr/>
    </dgm:pt>
    <dgm:pt modelId="{31565C6A-20A9-4B30-A9FD-6A09256350F7}" type="pres">
      <dgm:prSet presAssocID="{EDAE177F-A77C-4055-8841-3BC7BA005835}" presName="Name19" presStyleLbl="parChTrans1D2" presStyleIdx="3" presStyleCnt="4"/>
      <dgm:spPr/>
    </dgm:pt>
    <dgm:pt modelId="{90BA0B57-C3C8-4987-8D65-E6DF9A2AF290}" type="pres">
      <dgm:prSet presAssocID="{5F149F59-1975-45D3-94A0-99D06F900E2C}" presName="Name21" presStyleCnt="0"/>
      <dgm:spPr/>
    </dgm:pt>
    <dgm:pt modelId="{08ACBDC4-3461-4FF3-9957-6EFBE3FA778D}" type="pres">
      <dgm:prSet presAssocID="{5F149F59-1975-45D3-94A0-99D06F900E2C}" presName="level2Shape" presStyleLbl="node2" presStyleIdx="3" presStyleCnt="4"/>
      <dgm:spPr/>
    </dgm:pt>
    <dgm:pt modelId="{C50EF011-CB85-409F-A136-CFFFF7F2C555}" type="pres">
      <dgm:prSet presAssocID="{5F149F59-1975-45D3-94A0-99D06F900E2C}" presName="hierChild3" presStyleCnt="0"/>
      <dgm:spPr/>
    </dgm:pt>
    <dgm:pt modelId="{02C3415E-D953-4067-B775-66A1C8227C3F}" type="pres">
      <dgm:prSet presAssocID="{76A703CF-28FB-4EED-9697-01EB47ACF05F}" presName="Name19" presStyleLbl="parChTrans1D3" presStyleIdx="3" presStyleCnt="4"/>
      <dgm:spPr/>
    </dgm:pt>
    <dgm:pt modelId="{3BCC9C0A-C9CB-4671-836E-FCAC8B8D35B4}" type="pres">
      <dgm:prSet presAssocID="{ED38E992-5C3B-4B08-BC35-12B4C94E3F0C}" presName="Name21" presStyleCnt="0"/>
      <dgm:spPr/>
    </dgm:pt>
    <dgm:pt modelId="{2B0C0094-3BA5-499A-A792-814874834345}" type="pres">
      <dgm:prSet presAssocID="{ED38E992-5C3B-4B08-BC35-12B4C94E3F0C}" presName="level2Shape" presStyleLbl="node3" presStyleIdx="3" presStyleCnt="4"/>
      <dgm:spPr/>
    </dgm:pt>
    <dgm:pt modelId="{02BFC8FF-14EB-4C85-B0F5-F7CA305D5ECF}" type="pres">
      <dgm:prSet presAssocID="{ED38E992-5C3B-4B08-BC35-12B4C94E3F0C}" presName="hierChild3" presStyleCnt="0"/>
      <dgm:spPr/>
    </dgm:pt>
    <dgm:pt modelId="{6D5895D9-1159-4146-9FD7-CBF2A095CBBC}" type="pres">
      <dgm:prSet presAssocID="{400735B7-5086-4144-A462-2C91D5BFBB4B}" presName="Name19" presStyleLbl="parChTrans1D4" presStyleIdx="5" presStyleCnt="6"/>
      <dgm:spPr/>
    </dgm:pt>
    <dgm:pt modelId="{89E64245-08EB-4A4D-A97B-9112457871CD}" type="pres">
      <dgm:prSet presAssocID="{4EBD44E1-F44C-4D57-BD6D-FEDE7E739AD9}" presName="Name21" presStyleCnt="0"/>
      <dgm:spPr/>
    </dgm:pt>
    <dgm:pt modelId="{370B1C79-03E2-4A82-B8C1-D1CFE317E543}" type="pres">
      <dgm:prSet presAssocID="{4EBD44E1-F44C-4D57-BD6D-FEDE7E739AD9}" presName="level2Shape" presStyleLbl="node4" presStyleIdx="5" presStyleCnt="6" custLinFactNeighborX="-64953" custLinFactNeighborY="1412"/>
      <dgm:spPr/>
    </dgm:pt>
    <dgm:pt modelId="{E6AEFC34-D369-4047-9A39-30F3C1E3BEFA}" type="pres">
      <dgm:prSet presAssocID="{4EBD44E1-F44C-4D57-BD6D-FEDE7E739AD9}" presName="hierChild3" presStyleCnt="0"/>
      <dgm:spPr/>
    </dgm:pt>
    <dgm:pt modelId="{61BCB50F-71D3-4509-8003-F512CDF8F762}" type="pres">
      <dgm:prSet presAssocID="{7341B897-DFD1-496A-81F8-1ACCF83F098A}" presName="bgShapesFlow" presStyleCnt="0"/>
      <dgm:spPr/>
    </dgm:pt>
  </dgm:ptLst>
  <dgm:cxnLst>
    <dgm:cxn modelId="{C0D1F002-41CC-44D8-A72B-CD8F75681804}" type="presOf" srcId="{84BBA66C-144E-4BCC-964E-2A1379D81C7C}" destId="{1ACE5A13-A267-4478-9A97-23A1FD46CD4D}" srcOrd="0" destOrd="0" presId="urn:microsoft.com/office/officeart/2005/8/layout/hierarchy6"/>
    <dgm:cxn modelId="{F401870A-A34E-4922-BCB8-7A948ACF4CD3}" type="presOf" srcId="{4EBD44E1-F44C-4D57-BD6D-FEDE7E739AD9}" destId="{370B1C79-03E2-4A82-B8C1-D1CFE317E543}" srcOrd="0" destOrd="0" presId="urn:microsoft.com/office/officeart/2005/8/layout/hierarchy6"/>
    <dgm:cxn modelId="{9A1F080B-E615-4C92-B5F0-88CB864B9A43}" srcId="{1618EDB3-9A9F-459A-87BC-919984C15653}" destId="{B929773F-3C85-4BE2-A474-787A96F65763}" srcOrd="0" destOrd="0" parTransId="{0B722285-5A9E-4927-9769-4136472287ED}" sibTransId="{670E9B91-1E5A-4F0C-AA68-6413ADD2DBA9}"/>
    <dgm:cxn modelId="{B9F70E17-BBFB-4808-9FD2-BC48C0F16B53}" type="presOf" srcId="{B151A962-81E6-49EB-A11B-B6C9827DBA85}" destId="{17DEEFD0-0008-4C2A-B786-1F1566A42050}" srcOrd="0" destOrd="0" presId="urn:microsoft.com/office/officeart/2005/8/layout/hierarchy6"/>
    <dgm:cxn modelId="{10B86D1A-88BE-42E4-AE83-15F109685EB7}" type="presOf" srcId="{794A0A9E-D4FC-4F1E-8447-B7B5603CE9FA}" destId="{5A717F9C-5CA9-4F30-A41E-0219385368F8}" srcOrd="0" destOrd="0" presId="urn:microsoft.com/office/officeart/2005/8/layout/hierarchy6"/>
    <dgm:cxn modelId="{DC36402B-2951-4261-BDA4-013DD8D01A97}" type="presOf" srcId="{76A703CF-28FB-4EED-9697-01EB47ACF05F}" destId="{02C3415E-D953-4067-B775-66A1C8227C3F}" srcOrd="0" destOrd="0" presId="urn:microsoft.com/office/officeart/2005/8/layout/hierarchy6"/>
    <dgm:cxn modelId="{F115232D-8B1F-427A-82E9-F0A7C4540730}" type="presOf" srcId="{ED38E992-5C3B-4B08-BC35-12B4C94E3F0C}" destId="{2B0C0094-3BA5-499A-A792-814874834345}" srcOrd="0" destOrd="0" presId="urn:microsoft.com/office/officeart/2005/8/layout/hierarchy6"/>
    <dgm:cxn modelId="{0C58B42D-60DE-4167-B63A-F13CD8F1FA07}" type="presOf" srcId="{373A9C55-497B-4A0D-BA97-12190396B2FC}" destId="{330C9FB3-F051-4DB7-8305-127F1212B6D1}" srcOrd="0" destOrd="0" presId="urn:microsoft.com/office/officeart/2005/8/layout/hierarchy6"/>
    <dgm:cxn modelId="{2F3A4537-2405-422D-8175-70279B362513}" type="presOf" srcId="{5EE22491-704D-498C-B0A9-C2530500F1C7}" destId="{F3920743-E9AA-4414-9050-61C5A63598D9}" srcOrd="0" destOrd="0" presId="urn:microsoft.com/office/officeart/2005/8/layout/hierarchy6"/>
    <dgm:cxn modelId="{1132B43A-9245-42D6-B0DA-6ED15A4C7D35}" type="presOf" srcId="{5F149F59-1975-45D3-94A0-99D06F900E2C}" destId="{08ACBDC4-3461-4FF3-9957-6EFBE3FA778D}" srcOrd="0" destOrd="0" presId="urn:microsoft.com/office/officeart/2005/8/layout/hierarchy6"/>
    <dgm:cxn modelId="{25ACC05C-0CB6-43F7-8F76-DC0ED006B439}" type="presOf" srcId="{6C5E338A-6017-4A6C-9E4A-391F2CC4EF04}" destId="{FFDEA89E-1935-442D-9A04-62DA79176820}" srcOrd="0" destOrd="0" presId="urn:microsoft.com/office/officeart/2005/8/layout/hierarchy6"/>
    <dgm:cxn modelId="{9398B660-EBEE-4C6E-9362-CF53D362B112}" type="presOf" srcId="{A5F40652-CC76-46C8-8DC1-475B4D6F7044}" destId="{BE2306F4-5E3B-402A-86B4-9203108BC8C1}" srcOrd="0" destOrd="0" presId="urn:microsoft.com/office/officeart/2005/8/layout/hierarchy6"/>
    <dgm:cxn modelId="{AD22D845-ADE7-45B2-9A3A-CE2F21CC6E40}" srcId="{5F149F59-1975-45D3-94A0-99D06F900E2C}" destId="{ED38E992-5C3B-4B08-BC35-12B4C94E3F0C}" srcOrd="0" destOrd="0" parTransId="{76A703CF-28FB-4EED-9697-01EB47ACF05F}" sibTransId="{83E74B26-DFE9-4B5A-8219-0E35A316BC16}"/>
    <dgm:cxn modelId="{3AE30368-EF36-4E87-9E28-56C409BB350B}" type="presOf" srcId="{531D0107-3B2A-452E-995F-1C5F719BF9E9}" destId="{FF719E19-AF5A-468F-B6A2-9C72A5FAC017}" srcOrd="0" destOrd="0" presId="urn:microsoft.com/office/officeart/2005/8/layout/hierarchy6"/>
    <dgm:cxn modelId="{14833870-2677-414E-A22A-36247901C4C0}" type="presOf" srcId="{EDAE177F-A77C-4055-8841-3BC7BA005835}" destId="{31565C6A-20A9-4B30-A9FD-6A09256350F7}" srcOrd="0" destOrd="0" presId="urn:microsoft.com/office/officeart/2005/8/layout/hierarchy6"/>
    <dgm:cxn modelId="{FABB9F76-3EDA-48E1-A5DA-9F6359746EF6}" type="presOf" srcId="{EA3A40A2-CD2B-47EB-8181-94AAA8BA4CD9}" destId="{CA20F82F-73AB-4255-813F-2A2F87D19680}" srcOrd="0" destOrd="0" presId="urn:microsoft.com/office/officeart/2005/8/layout/hierarchy6"/>
    <dgm:cxn modelId="{E1ADEA78-365A-4972-B18B-E5F22AF2B8F9}" srcId="{B151A962-81E6-49EB-A11B-B6C9827DBA85}" destId="{D1420AD8-9C6C-4225-8CDF-4A767510D9D3}" srcOrd="0" destOrd="0" parTransId="{794A0A9E-D4FC-4F1E-8447-B7B5603CE9FA}" sibTransId="{090DD425-3209-4532-A4C7-1C836833BBC8}"/>
    <dgm:cxn modelId="{8739AF79-BBAD-46E1-9386-F3C63741E834}" type="presOf" srcId="{0DF5B398-63AB-4A0D-BBA4-8AC1593CE935}" destId="{CFEDD04D-8E2A-4B40-83CF-15CF9CC4476E}" srcOrd="0" destOrd="0" presId="urn:microsoft.com/office/officeart/2005/8/layout/hierarchy6"/>
    <dgm:cxn modelId="{72CBD482-235D-4AC1-816E-A4137A66BE19}" srcId="{EA3A40A2-CD2B-47EB-8181-94AAA8BA4CD9}" destId="{9C5F7094-6C4D-4E0C-BA76-104E9BBA6017}" srcOrd="0" destOrd="0" parTransId="{51F98B37-8A75-4915-ADF8-C0E8B8B78303}" sibTransId="{717E84E7-FA01-4C16-961A-375CC19B24ED}"/>
    <dgm:cxn modelId="{1EFB4385-47CD-4EFA-AA42-F9BFD56005BE}" type="presOf" srcId="{400735B7-5086-4144-A462-2C91D5BFBB4B}" destId="{6D5895D9-1159-4146-9FD7-CBF2A095CBBC}" srcOrd="0" destOrd="0" presId="urn:microsoft.com/office/officeart/2005/8/layout/hierarchy6"/>
    <dgm:cxn modelId="{F3E1B789-5E11-48F1-B59F-803AEA1E1092}" type="presOf" srcId="{CD63FD2C-5EFC-4CA9-9217-6025065E1BFE}" destId="{62DA05C9-02A3-453F-AE39-BA54CC276D41}" srcOrd="0" destOrd="0" presId="urn:microsoft.com/office/officeart/2005/8/layout/hierarchy6"/>
    <dgm:cxn modelId="{A6CF599A-0002-41BC-A9B2-EE5F43F03468}" srcId="{3B819135-4093-4A73-9D15-54064D91D7F5}" destId="{531D0107-3B2A-452E-995F-1C5F719BF9E9}" srcOrd="0" destOrd="0" parTransId="{6C5E338A-6017-4A6C-9E4A-391F2CC4EF04}" sibTransId="{0E0DDD1D-47A4-4FEA-8DB8-1E582AA60349}"/>
    <dgm:cxn modelId="{CC79769C-BEEE-4E5B-A4CF-F4DB27AE3F60}" type="presOf" srcId="{D1420AD8-9C6C-4225-8CDF-4A767510D9D3}" destId="{1CE4FC18-AE46-486C-9209-3DD314425E0A}" srcOrd="0" destOrd="0" presId="urn:microsoft.com/office/officeart/2005/8/layout/hierarchy6"/>
    <dgm:cxn modelId="{B4B3579E-118F-428B-939C-BD95EB02A647}" type="presOf" srcId="{B929773F-3C85-4BE2-A474-787A96F65763}" destId="{320DA11A-0D8D-4D58-B140-438DF3BACFEC}" srcOrd="0" destOrd="0" presId="urn:microsoft.com/office/officeart/2005/8/layout/hierarchy6"/>
    <dgm:cxn modelId="{858DFF9F-917E-4AB9-8F86-C02606718BA8}" type="presOf" srcId="{E2643B37-8A09-4DC3-A879-53ADC5B3A076}" destId="{BA8DCED7-E418-47DB-B35D-18854FDA90F1}" srcOrd="0" destOrd="0" presId="urn:microsoft.com/office/officeart/2005/8/layout/hierarchy6"/>
    <dgm:cxn modelId="{29CE7DA6-D533-4A3C-92EA-FDAF909B4AB7}" srcId="{7341B897-DFD1-496A-81F8-1ACCF83F098A}" destId="{EA3A40A2-CD2B-47EB-8181-94AAA8BA4CD9}" srcOrd="0" destOrd="0" parTransId="{CE8A02CA-C0C6-45C1-B918-AE73DD78B9AB}" sibTransId="{C53B276F-D6A3-449A-9237-2EC398E71F9C}"/>
    <dgm:cxn modelId="{2A4A8EAC-BA2D-49F3-8AEC-D0C297ED88BD}" type="presOf" srcId="{1618EDB3-9A9F-459A-87BC-919984C15653}" destId="{D956BA7A-47D7-4DDE-8903-E2D6974A18A8}" srcOrd="0" destOrd="0" presId="urn:microsoft.com/office/officeart/2005/8/layout/hierarchy6"/>
    <dgm:cxn modelId="{1AA792AC-48D8-4100-8CDC-0CCE0E1CB7DE}" srcId="{EA3A40A2-CD2B-47EB-8181-94AAA8BA4CD9}" destId="{5F149F59-1975-45D3-94A0-99D06F900E2C}" srcOrd="3" destOrd="0" parTransId="{EDAE177F-A77C-4055-8841-3BC7BA005835}" sibTransId="{DBD82501-1F62-4663-8422-13375DAC6A45}"/>
    <dgm:cxn modelId="{8158A0C3-4FD9-4307-BE0F-40730B7EB208}" srcId="{1167FB29-47A3-4588-8DD8-BBAE38DC9671}" destId="{F1E2BEFF-641E-4DBF-9FEF-D1E4BC1F213B}" srcOrd="0" destOrd="0" parTransId="{0DF5B398-63AB-4A0D-BBA4-8AC1593CE935}" sibTransId="{AB0E56AE-ED5D-4DC8-858C-E0D7A6EED737}"/>
    <dgm:cxn modelId="{EFCFEEC4-E2D9-4052-855D-59CF663947E3}" srcId="{EA3A40A2-CD2B-47EB-8181-94AAA8BA4CD9}" destId="{1618EDB3-9A9F-459A-87BC-919984C15653}" srcOrd="2" destOrd="0" parTransId="{373A9C55-497B-4A0D-BA97-12190396B2FC}" sibTransId="{598E1A44-5F63-4557-A692-8DDE4D83194D}"/>
    <dgm:cxn modelId="{E4D053C5-B8D5-4753-B70C-E0403EAEE4F7}" srcId="{8AB15E19-9E67-4240-8B4B-ACD7B6CB5716}" destId="{391EB3A8-9026-4997-B6D1-C655EC46E6F9}" srcOrd="0" destOrd="0" parTransId="{5EE22491-704D-498C-B0A9-C2530500F1C7}" sibTransId="{1F505BE4-028C-4628-80B7-6A93646021FF}"/>
    <dgm:cxn modelId="{EB53F7C5-26B7-4604-8CEA-7AF4B554AA9B}" srcId="{B929773F-3C85-4BE2-A474-787A96F65763}" destId="{1167FB29-47A3-4588-8DD8-BBAE38DC9671}" srcOrd="0" destOrd="0" parTransId="{E2643B37-8A09-4DC3-A879-53ADC5B3A076}" sibTransId="{C00984B2-B071-47B7-94D3-2E663F711338}"/>
    <dgm:cxn modelId="{603617C7-715A-4F9B-B839-07924AC0F68B}" srcId="{9C5F7094-6C4D-4E0C-BA76-104E9BBA6017}" destId="{3B819135-4093-4A73-9D15-54064D91D7F5}" srcOrd="0" destOrd="0" parTransId="{CD63FD2C-5EFC-4CA9-9217-6025065E1BFE}" sibTransId="{9D009218-6ACA-43EB-82CF-3BA3811464F1}"/>
    <dgm:cxn modelId="{4368FBC7-4857-4BC2-9BC3-DBA5DB3EC41B}" type="presOf" srcId="{0B722285-5A9E-4927-9769-4136472287ED}" destId="{4974A693-3666-40D4-9838-84CB65D3340B}" srcOrd="0" destOrd="0" presId="urn:microsoft.com/office/officeart/2005/8/layout/hierarchy6"/>
    <dgm:cxn modelId="{F7E477CA-B847-4CFE-8CBF-D23FD122F244}" type="presOf" srcId="{3B819135-4093-4A73-9D15-54064D91D7F5}" destId="{FDE3E611-EC3D-4510-9AE6-F5F7C8111DA6}" srcOrd="0" destOrd="0" presId="urn:microsoft.com/office/officeart/2005/8/layout/hierarchy6"/>
    <dgm:cxn modelId="{560B7AD3-91DB-4384-91AD-0DCD36C140EC}" type="presOf" srcId="{7341B897-DFD1-496A-81F8-1ACCF83F098A}" destId="{98411059-4970-45A1-BEF5-671DAD9F5E76}" srcOrd="0" destOrd="0" presId="urn:microsoft.com/office/officeart/2005/8/layout/hierarchy6"/>
    <dgm:cxn modelId="{05DDAAD5-EF47-4ACA-A62B-FC1D23ACD6F9}" type="presOf" srcId="{1167FB29-47A3-4588-8DD8-BBAE38DC9671}" destId="{7B3C4737-A4BF-41FA-9D7F-6FF6206A75CE}" srcOrd="0" destOrd="0" presId="urn:microsoft.com/office/officeart/2005/8/layout/hierarchy6"/>
    <dgm:cxn modelId="{306E4EDE-ECA4-4AD7-9A9E-3BB7046F93CF}" type="presOf" srcId="{391EB3A8-9026-4997-B6D1-C655EC46E6F9}" destId="{F60BB3AA-B173-4D0E-B7B6-FBE49EB152D0}" srcOrd="0" destOrd="0" presId="urn:microsoft.com/office/officeart/2005/8/layout/hierarchy6"/>
    <dgm:cxn modelId="{E6B098DE-F6D7-4455-BC93-1170D538210A}" srcId="{EA3A40A2-CD2B-47EB-8181-94AAA8BA4CD9}" destId="{8AB15E19-9E67-4240-8B4B-ACD7B6CB5716}" srcOrd="1" destOrd="0" parTransId="{84BBA66C-144E-4BCC-964E-2A1379D81C7C}" sibTransId="{79E2AA8A-7FED-4287-9212-170E49E17AE7}"/>
    <dgm:cxn modelId="{B92B5DE1-C2E3-4F30-AFCE-C512B93E79CF}" type="presOf" srcId="{F1E2BEFF-641E-4DBF-9FEF-D1E4BC1F213B}" destId="{DF9B159B-A476-42B5-A37D-D2A163D8CB05}" srcOrd="0" destOrd="0" presId="urn:microsoft.com/office/officeart/2005/8/layout/hierarchy6"/>
    <dgm:cxn modelId="{CB432FE5-36C5-429C-B0E8-408BC8BAC2D4}" type="presOf" srcId="{8AB15E19-9E67-4240-8B4B-ACD7B6CB5716}" destId="{B08A8AA2-FA85-475B-94D5-6EDD3E1D9BCD}" srcOrd="0" destOrd="0" presId="urn:microsoft.com/office/officeart/2005/8/layout/hierarchy6"/>
    <dgm:cxn modelId="{411DD3E7-56D3-4715-99B1-98B73EF92C5D}" type="presOf" srcId="{51F98B37-8A75-4915-ADF8-C0E8B8B78303}" destId="{B398DDA8-6A7E-4910-BD25-507053B80A89}" srcOrd="0" destOrd="0" presId="urn:microsoft.com/office/officeart/2005/8/layout/hierarchy6"/>
    <dgm:cxn modelId="{C270C5F0-4FD8-419F-8D25-F756D92F259B}" srcId="{ED38E992-5C3B-4B08-BC35-12B4C94E3F0C}" destId="{4EBD44E1-F44C-4D57-BD6D-FEDE7E739AD9}" srcOrd="0" destOrd="0" parTransId="{400735B7-5086-4144-A462-2C91D5BFBB4B}" sibTransId="{384FA18B-425A-4F6D-AA7B-C5F790406CCB}"/>
    <dgm:cxn modelId="{7F078EF6-8645-4DDA-AD4C-40F7C79D0D06}" srcId="{391EB3A8-9026-4997-B6D1-C655EC46E6F9}" destId="{B151A962-81E6-49EB-A11B-B6C9827DBA85}" srcOrd="0" destOrd="0" parTransId="{A5F40652-CC76-46C8-8DC1-475B4D6F7044}" sibTransId="{6840CAE7-8DD4-46E9-A41A-7686638D4284}"/>
    <dgm:cxn modelId="{596CA0F7-ED29-4D48-8821-71993D754C6B}" type="presOf" srcId="{9C5F7094-6C4D-4E0C-BA76-104E9BBA6017}" destId="{A4DA8D61-6706-42FD-B6D5-999E161D3B3A}" srcOrd="0" destOrd="0" presId="urn:microsoft.com/office/officeart/2005/8/layout/hierarchy6"/>
    <dgm:cxn modelId="{6A3E62AC-86E4-4905-AACA-7ED8CA3B0F1D}" type="presParOf" srcId="{98411059-4970-45A1-BEF5-671DAD9F5E76}" destId="{1A59DA74-32F7-4D6C-89C8-8D96CA28B426}" srcOrd="0" destOrd="0" presId="urn:microsoft.com/office/officeart/2005/8/layout/hierarchy6"/>
    <dgm:cxn modelId="{744AF871-5B23-4251-9D70-5A4EAC348636}" type="presParOf" srcId="{1A59DA74-32F7-4D6C-89C8-8D96CA28B426}" destId="{E38A13CF-A293-4773-A9FB-32C815F2FFEF}" srcOrd="0" destOrd="0" presId="urn:microsoft.com/office/officeart/2005/8/layout/hierarchy6"/>
    <dgm:cxn modelId="{4EAFFAD0-E2AB-4CCC-93A9-AA5B48F10C40}" type="presParOf" srcId="{E38A13CF-A293-4773-A9FB-32C815F2FFEF}" destId="{7C395849-9577-41B6-B63E-7CEBF9EC68D4}" srcOrd="0" destOrd="0" presId="urn:microsoft.com/office/officeart/2005/8/layout/hierarchy6"/>
    <dgm:cxn modelId="{643278AC-DA6D-413C-BA8A-A0829CD2F818}" type="presParOf" srcId="{7C395849-9577-41B6-B63E-7CEBF9EC68D4}" destId="{CA20F82F-73AB-4255-813F-2A2F87D19680}" srcOrd="0" destOrd="0" presId="urn:microsoft.com/office/officeart/2005/8/layout/hierarchy6"/>
    <dgm:cxn modelId="{238D4694-67C9-4D22-A570-B6BFC8B57497}" type="presParOf" srcId="{7C395849-9577-41B6-B63E-7CEBF9EC68D4}" destId="{C64C716E-86C2-43B8-B927-58DDBAF35E44}" srcOrd="1" destOrd="0" presId="urn:microsoft.com/office/officeart/2005/8/layout/hierarchy6"/>
    <dgm:cxn modelId="{F18232A3-EA64-4D22-A366-52D83AC45B4A}" type="presParOf" srcId="{C64C716E-86C2-43B8-B927-58DDBAF35E44}" destId="{B398DDA8-6A7E-4910-BD25-507053B80A89}" srcOrd="0" destOrd="0" presId="urn:microsoft.com/office/officeart/2005/8/layout/hierarchy6"/>
    <dgm:cxn modelId="{4BF4E2DC-6017-4367-9892-A69ED3B25998}" type="presParOf" srcId="{C64C716E-86C2-43B8-B927-58DDBAF35E44}" destId="{BFA050C7-6A50-4426-98A9-CAFDAEC1FBB5}" srcOrd="1" destOrd="0" presId="urn:microsoft.com/office/officeart/2005/8/layout/hierarchy6"/>
    <dgm:cxn modelId="{E1CC7E1F-BCD4-49E8-89D2-0811583BFEBB}" type="presParOf" srcId="{BFA050C7-6A50-4426-98A9-CAFDAEC1FBB5}" destId="{A4DA8D61-6706-42FD-B6D5-999E161D3B3A}" srcOrd="0" destOrd="0" presId="urn:microsoft.com/office/officeart/2005/8/layout/hierarchy6"/>
    <dgm:cxn modelId="{BCB04BC9-7853-4CBD-A35A-CEF5B9671E09}" type="presParOf" srcId="{BFA050C7-6A50-4426-98A9-CAFDAEC1FBB5}" destId="{F02EF202-C924-4A22-9E0B-3BB189BF1A95}" srcOrd="1" destOrd="0" presId="urn:microsoft.com/office/officeart/2005/8/layout/hierarchy6"/>
    <dgm:cxn modelId="{ED8E4477-7640-4BE2-B85E-7E2236C9B5D7}" type="presParOf" srcId="{F02EF202-C924-4A22-9E0B-3BB189BF1A95}" destId="{62DA05C9-02A3-453F-AE39-BA54CC276D41}" srcOrd="0" destOrd="0" presId="urn:microsoft.com/office/officeart/2005/8/layout/hierarchy6"/>
    <dgm:cxn modelId="{D8BA9F59-4A32-4DEB-9B37-69A25EC9C364}" type="presParOf" srcId="{F02EF202-C924-4A22-9E0B-3BB189BF1A95}" destId="{2A1FB51A-1880-40EC-9594-801F8E31937F}" srcOrd="1" destOrd="0" presId="urn:microsoft.com/office/officeart/2005/8/layout/hierarchy6"/>
    <dgm:cxn modelId="{DFFFC426-EE74-4373-9C09-7BADA69C956D}" type="presParOf" srcId="{2A1FB51A-1880-40EC-9594-801F8E31937F}" destId="{FDE3E611-EC3D-4510-9AE6-F5F7C8111DA6}" srcOrd="0" destOrd="0" presId="urn:microsoft.com/office/officeart/2005/8/layout/hierarchy6"/>
    <dgm:cxn modelId="{EE5DAD36-10F4-41A3-BB78-2808388BEC6F}" type="presParOf" srcId="{2A1FB51A-1880-40EC-9594-801F8E31937F}" destId="{010C6BE2-A565-4EEB-984F-4FBD7EDCA2E1}" srcOrd="1" destOrd="0" presId="urn:microsoft.com/office/officeart/2005/8/layout/hierarchy6"/>
    <dgm:cxn modelId="{53D2BE43-DD1F-4796-8E15-18C4C4A1FB91}" type="presParOf" srcId="{010C6BE2-A565-4EEB-984F-4FBD7EDCA2E1}" destId="{FFDEA89E-1935-442D-9A04-62DA79176820}" srcOrd="0" destOrd="0" presId="urn:microsoft.com/office/officeart/2005/8/layout/hierarchy6"/>
    <dgm:cxn modelId="{BA09F39A-0872-4904-8A70-3B244866C9A4}" type="presParOf" srcId="{010C6BE2-A565-4EEB-984F-4FBD7EDCA2E1}" destId="{D8A5FD6B-3461-4FC4-B6CA-32F743012FD0}" srcOrd="1" destOrd="0" presId="urn:microsoft.com/office/officeart/2005/8/layout/hierarchy6"/>
    <dgm:cxn modelId="{17E82BD7-D7E2-4A5B-80BF-452B8FDE637F}" type="presParOf" srcId="{D8A5FD6B-3461-4FC4-B6CA-32F743012FD0}" destId="{FF719E19-AF5A-468F-B6A2-9C72A5FAC017}" srcOrd="0" destOrd="0" presId="urn:microsoft.com/office/officeart/2005/8/layout/hierarchy6"/>
    <dgm:cxn modelId="{2CD4EBE7-1763-48E2-BF6D-C3E53CA063D4}" type="presParOf" srcId="{D8A5FD6B-3461-4FC4-B6CA-32F743012FD0}" destId="{915190CD-572F-479C-8D09-5D3FF522BEB7}" srcOrd="1" destOrd="0" presId="urn:microsoft.com/office/officeart/2005/8/layout/hierarchy6"/>
    <dgm:cxn modelId="{00AE3EBA-93F4-408F-AC7B-84C016950722}" type="presParOf" srcId="{C64C716E-86C2-43B8-B927-58DDBAF35E44}" destId="{1ACE5A13-A267-4478-9A97-23A1FD46CD4D}" srcOrd="2" destOrd="0" presId="urn:microsoft.com/office/officeart/2005/8/layout/hierarchy6"/>
    <dgm:cxn modelId="{B8D8D198-A267-4A28-952E-3A3726F8038B}" type="presParOf" srcId="{C64C716E-86C2-43B8-B927-58DDBAF35E44}" destId="{63239592-294B-479B-8C8E-1AAB7197A150}" srcOrd="3" destOrd="0" presId="urn:microsoft.com/office/officeart/2005/8/layout/hierarchy6"/>
    <dgm:cxn modelId="{803AEB45-8620-4560-87D3-00BD7204D3A2}" type="presParOf" srcId="{63239592-294B-479B-8C8E-1AAB7197A150}" destId="{B08A8AA2-FA85-475B-94D5-6EDD3E1D9BCD}" srcOrd="0" destOrd="0" presId="urn:microsoft.com/office/officeart/2005/8/layout/hierarchy6"/>
    <dgm:cxn modelId="{2DA47429-D8DC-4CA5-8E0B-7013012B42A8}" type="presParOf" srcId="{63239592-294B-479B-8C8E-1AAB7197A150}" destId="{F556FC5B-411E-42C9-87DF-15275124BB06}" srcOrd="1" destOrd="0" presId="urn:microsoft.com/office/officeart/2005/8/layout/hierarchy6"/>
    <dgm:cxn modelId="{91D76ED7-7B9A-4D61-A3F2-C168FF632680}" type="presParOf" srcId="{F556FC5B-411E-42C9-87DF-15275124BB06}" destId="{F3920743-E9AA-4414-9050-61C5A63598D9}" srcOrd="0" destOrd="0" presId="urn:microsoft.com/office/officeart/2005/8/layout/hierarchy6"/>
    <dgm:cxn modelId="{508636C8-A92F-454B-8E09-A4E69E27883E}" type="presParOf" srcId="{F556FC5B-411E-42C9-87DF-15275124BB06}" destId="{18740B37-5B6D-4457-9D16-044CD5706DA5}" srcOrd="1" destOrd="0" presId="urn:microsoft.com/office/officeart/2005/8/layout/hierarchy6"/>
    <dgm:cxn modelId="{786891AD-8EB2-4B1C-9544-2D378089BECD}" type="presParOf" srcId="{18740B37-5B6D-4457-9D16-044CD5706DA5}" destId="{F60BB3AA-B173-4D0E-B7B6-FBE49EB152D0}" srcOrd="0" destOrd="0" presId="urn:microsoft.com/office/officeart/2005/8/layout/hierarchy6"/>
    <dgm:cxn modelId="{65860EC6-0AD9-4CEC-BF57-3EF5AFEAC30F}" type="presParOf" srcId="{18740B37-5B6D-4457-9D16-044CD5706DA5}" destId="{B5EB4C5C-22CE-4F45-BB14-168EC49785CF}" srcOrd="1" destOrd="0" presId="urn:microsoft.com/office/officeart/2005/8/layout/hierarchy6"/>
    <dgm:cxn modelId="{3FFA1836-D2DA-4E14-B14C-138F075BA92B}" type="presParOf" srcId="{B5EB4C5C-22CE-4F45-BB14-168EC49785CF}" destId="{BE2306F4-5E3B-402A-86B4-9203108BC8C1}" srcOrd="0" destOrd="0" presId="urn:microsoft.com/office/officeart/2005/8/layout/hierarchy6"/>
    <dgm:cxn modelId="{EA20B2BD-B891-4F00-A06B-193398C5AC24}" type="presParOf" srcId="{B5EB4C5C-22CE-4F45-BB14-168EC49785CF}" destId="{939B4D6C-2252-43BF-B34E-E70CE12DDBFF}" srcOrd="1" destOrd="0" presId="urn:microsoft.com/office/officeart/2005/8/layout/hierarchy6"/>
    <dgm:cxn modelId="{4E05355A-DAD8-4BB7-BEAB-FF2F293EA81C}" type="presParOf" srcId="{939B4D6C-2252-43BF-B34E-E70CE12DDBFF}" destId="{17DEEFD0-0008-4C2A-B786-1F1566A42050}" srcOrd="0" destOrd="0" presId="urn:microsoft.com/office/officeart/2005/8/layout/hierarchy6"/>
    <dgm:cxn modelId="{7853756D-741A-48C0-8FE9-033206FB80F0}" type="presParOf" srcId="{939B4D6C-2252-43BF-B34E-E70CE12DDBFF}" destId="{D610F0F9-7463-42D2-8EAF-78D903276E6A}" srcOrd="1" destOrd="0" presId="urn:microsoft.com/office/officeart/2005/8/layout/hierarchy6"/>
    <dgm:cxn modelId="{98598BAD-0597-4405-8827-7089863B8729}" type="presParOf" srcId="{D610F0F9-7463-42D2-8EAF-78D903276E6A}" destId="{5A717F9C-5CA9-4F30-A41E-0219385368F8}" srcOrd="0" destOrd="0" presId="urn:microsoft.com/office/officeart/2005/8/layout/hierarchy6"/>
    <dgm:cxn modelId="{B944C07D-ADE6-47C0-A832-A8B44E33B1C3}" type="presParOf" srcId="{D610F0F9-7463-42D2-8EAF-78D903276E6A}" destId="{7132A3A9-9D05-42A5-804A-543213A81C9A}" srcOrd="1" destOrd="0" presId="urn:microsoft.com/office/officeart/2005/8/layout/hierarchy6"/>
    <dgm:cxn modelId="{608640EC-FBE5-4E6A-8524-BDE4E2EBC0FF}" type="presParOf" srcId="{7132A3A9-9D05-42A5-804A-543213A81C9A}" destId="{1CE4FC18-AE46-486C-9209-3DD314425E0A}" srcOrd="0" destOrd="0" presId="urn:microsoft.com/office/officeart/2005/8/layout/hierarchy6"/>
    <dgm:cxn modelId="{E7C261AB-BAF2-4698-BEB7-4D4D889C94EE}" type="presParOf" srcId="{7132A3A9-9D05-42A5-804A-543213A81C9A}" destId="{8F169930-5FBC-4D32-A58B-7B242FA375B9}" srcOrd="1" destOrd="0" presId="urn:microsoft.com/office/officeart/2005/8/layout/hierarchy6"/>
    <dgm:cxn modelId="{7CEE523C-143E-41CC-B647-2385D7BE13FA}" type="presParOf" srcId="{C64C716E-86C2-43B8-B927-58DDBAF35E44}" destId="{330C9FB3-F051-4DB7-8305-127F1212B6D1}" srcOrd="4" destOrd="0" presId="urn:microsoft.com/office/officeart/2005/8/layout/hierarchy6"/>
    <dgm:cxn modelId="{2FB7852A-49C1-4FD6-8E17-D6903C2F0659}" type="presParOf" srcId="{C64C716E-86C2-43B8-B927-58DDBAF35E44}" destId="{9EC88E71-6870-4BE7-8497-6631BB7138DC}" srcOrd="5" destOrd="0" presId="urn:microsoft.com/office/officeart/2005/8/layout/hierarchy6"/>
    <dgm:cxn modelId="{E8D0D280-EA6C-468F-956E-A0F4DA44B994}" type="presParOf" srcId="{9EC88E71-6870-4BE7-8497-6631BB7138DC}" destId="{D956BA7A-47D7-4DDE-8903-E2D6974A18A8}" srcOrd="0" destOrd="0" presId="urn:microsoft.com/office/officeart/2005/8/layout/hierarchy6"/>
    <dgm:cxn modelId="{4CC7240D-093E-41D3-B1B4-E886BAB4AC03}" type="presParOf" srcId="{9EC88E71-6870-4BE7-8497-6631BB7138DC}" destId="{C3E6ECE5-7573-4A14-9F59-77C1ED15A64D}" srcOrd="1" destOrd="0" presId="urn:microsoft.com/office/officeart/2005/8/layout/hierarchy6"/>
    <dgm:cxn modelId="{9916E661-4EF9-4EF9-A389-4E2B980EF882}" type="presParOf" srcId="{C3E6ECE5-7573-4A14-9F59-77C1ED15A64D}" destId="{4974A693-3666-40D4-9838-84CB65D3340B}" srcOrd="0" destOrd="0" presId="urn:microsoft.com/office/officeart/2005/8/layout/hierarchy6"/>
    <dgm:cxn modelId="{A200DC31-3EB8-4A55-AC8B-2679F8F67974}" type="presParOf" srcId="{C3E6ECE5-7573-4A14-9F59-77C1ED15A64D}" destId="{FA6F74C5-38A5-4F4D-AE77-1E51E34090E6}" srcOrd="1" destOrd="0" presId="urn:microsoft.com/office/officeart/2005/8/layout/hierarchy6"/>
    <dgm:cxn modelId="{8F2314F3-3C8B-44B6-8124-487F4DAE1147}" type="presParOf" srcId="{FA6F74C5-38A5-4F4D-AE77-1E51E34090E6}" destId="{320DA11A-0D8D-4D58-B140-438DF3BACFEC}" srcOrd="0" destOrd="0" presId="urn:microsoft.com/office/officeart/2005/8/layout/hierarchy6"/>
    <dgm:cxn modelId="{2A9612FC-7609-4B19-8053-C82413D91C82}" type="presParOf" srcId="{FA6F74C5-38A5-4F4D-AE77-1E51E34090E6}" destId="{805A2B3C-11B8-4A71-A69C-AB67054B0684}" srcOrd="1" destOrd="0" presId="urn:microsoft.com/office/officeart/2005/8/layout/hierarchy6"/>
    <dgm:cxn modelId="{7C9285F3-B57D-460C-BD6C-061BEFB11C72}" type="presParOf" srcId="{805A2B3C-11B8-4A71-A69C-AB67054B0684}" destId="{BA8DCED7-E418-47DB-B35D-18854FDA90F1}" srcOrd="0" destOrd="0" presId="urn:microsoft.com/office/officeart/2005/8/layout/hierarchy6"/>
    <dgm:cxn modelId="{802C6BDF-958F-4EFA-B250-D93E8C7C90E0}" type="presParOf" srcId="{805A2B3C-11B8-4A71-A69C-AB67054B0684}" destId="{0C9D1017-6B68-4659-9537-E51A7A6634AD}" srcOrd="1" destOrd="0" presId="urn:microsoft.com/office/officeart/2005/8/layout/hierarchy6"/>
    <dgm:cxn modelId="{1893EA27-7C8F-496F-88B6-9DF10A5B405F}" type="presParOf" srcId="{0C9D1017-6B68-4659-9537-E51A7A6634AD}" destId="{7B3C4737-A4BF-41FA-9D7F-6FF6206A75CE}" srcOrd="0" destOrd="0" presId="urn:microsoft.com/office/officeart/2005/8/layout/hierarchy6"/>
    <dgm:cxn modelId="{23CDA7B4-9513-4DC0-9244-3D8870D7F0CF}" type="presParOf" srcId="{0C9D1017-6B68-4659-9537-E51A7A6634AD}" destId="{5D99CCAF-603C-4619-9E3D-7DBDF78C7505}" srcOrd="1" destOrd="0" presId="urn:microsoft.com/office/officeart/2005/8/layout/hierarchy6"/>
    <dgm:cxn modelId="{552115E7-8B32-41C7-9284-EEF47EC4B4C8}" type="presParOf" srcId="{5D99CCAF-603C-4619-9E3D-7DBDF78C7505}" destId="{CFEDD04D-8E2A-4B40-83CF-15CF9CC4476E}" srcOrd="0" destOrd="0" presId="urn:microsoft.com/office/officeart/2005/8/layout/hierarchy6"/>
    <dgm:cxn modelId="{209B7C27-B6DB-47E7-A3B0-350DC752182A}" type="presParOf" srcId="{5D99CCAF-603C-4619-9E3D-7DBDF78C7505}" destId="{DD04FBA1-883E-4E11-B7A6-20D76323B2B8}" srcOrd="1" destOrd="0" presId="urn:microsoft.com/office/officeart/2005/8/layout/hierarchy6"/>
    <dgm:cxn modelId="{9577BAA1-CBBD-4EB1-A9AC-E6C315CD5EE1}" type="presParOf" srcId="{DD04FBA1-883E-4E11-B7A6-20D76323B2B8}" destId="{DF9B159B-A476-42B5-A37D-D2A163D8CB05}" srcOrd="0" destOrd="0" presId="urn:microsoft.com/office/officeart/2005/8/layout/hierarchy6"/>
    <dgm:cxn modelId="{0C9ADC1A-AD1D-4ADA-99A7-9FE43D73B4CE}" type="presParOf" srcId="{DD04FBA1-883E-4E11-B7A6-20D76323B2B8}" destId="{57236CCF-05B3-4EA9-BFC2-9F24279E458D}" srcOrd="1" destOrd="0" presId="urn:microsoft.com/office/officeart/2005/8/layout/hierarchy6"/>
    <dgm:cxn modelId="{28BF76C5-33DD-43E5-94AE-81EA78092589}" type="presParOf" srcId="{C64C716E-86C2-43B8-B927-58DDBAF35E44}" destId="{31565C6A-20A9-4B30-A9FD-6A09256350F7}" srcOrd="6" destOrd="0" presId="urn:microsoft.com/office/officeart/2005/8/layout/hierarchy6"/>
    <dgm:cxn modelId="{B8A3C0E5-9403-4897-875F-BE969806863F}" type="presParOf" srcId="{C64C716E-86C2-43B8-B927-58DDBAF35E44}" destId="{90BA0B57-C3C8-4987-8D65-E6DF9A2AF290}" srcOrd="7" destOrd="0" presId="urn:microsoft.com/office/officeart/2005/8/layout/hierarchy6"/>
    <dgm:cxn modelId="{AA37270A-F4C4-4F3A-BA1D-7B14B0D6DDB1}" type="presParOf" srcId="{90BA0B57-C3C8-4987-8D65-E6DF9A2AF290}" destId="{08ACBDC4-3461-4FF3-9957-6EFBE3FA778D}" srcOrd="0" destOrd="0" presId="urn:microsoft.com/office/officeart/2005/8/layout/hierarchy6"/>
    <dgm:cxn modelId="{C1DEA804-0B2A-455F-BFAB-34BC1B419179}" type="presParOf" srcId="{90BA0B57-C3C8-4987-8D65-E6DF9A2AF290}" destId="{C50EF011-CB85-409F-A136-CFFFF7F2C555}" srcOrd="1" destOrd="0" presId="urn:microsoft.com/office/officeart/2005/8/layout/hierarchy6"/>
    <dgm:cxn modelId="{595D87AC-0FA2-4A36-A8A9-35205F8B1304}" type="presParOf" srcId="{C50EF011-CB85-409F-A136-CFFFF7F2C555}" destId="{02C3415E-D953-4067-B775-66A1C8227C3F}" srcOrd="0" destOrd="0" presId="urn:microsoft.com/office/officeart/2005/8/layout/hierarchy6"/>
    <dgm:cxn modelId="{FC3CC9BF-07B2-4B7E-8BD5-79BA1092CA11}" type="presParOf" srcId="{C50EF011-CB85-409F-A136-CFFFF7F2C555}" destId="{3BCC9C0A-C9CB-4671-836E-FCAC8B8D35B4}" srcOrd="1" destOrd="0" presId="urn:microsoft.com/office/officeart/2005/8/layout/hierarchy6"/>
    <dgm:cxn modelId="{B2D3E714-2519-4AF9-943B-42AF08FA7D5F}" type="presParOf" srcId="{3BCC9C0A-C9CB-4671-836E-FCAC8B8D35B4}" destId="{2B0C0094-3BA5-499A-A792-814874834345}" srcOrd="0" destOrd="0" presId="urn:microsoft.com/office/officeart/2005/8/layout/hierarchy6"/>
    <dgm:cxn modelId="{FFC3268E-C17B-47B2-838C-0AFD24955F01}" type="presParOf" srcId="{3BCC9C0A-C9CB-4671-836E-FCAC8B8D35B4}" destId="{02BFC8FF-14EB-4C85-B0F5-F7CA305D5ECF}" srcOrd="1" destOrd="0" presId="urn:microsoft.com/office/officeart/2005/8/layout/hierarchy6"/>
    <dgm:cxn modelId="{4EC4B1B1-CF78-4D52-AC01-2E082B2C8DB6}" type="presParOf" srcId="{02BFC8FF-14EB-4C85-B0F5-F7CA305D5ECF}" destId="{6D5895D9-1159-4146-9FD7-CBF2A095CBBC}" srcOrd="0" destOrd="0" presId="urn:microsoft.com/office/officeart/2005/8/layout/hierarchy6"/>
    <dgm:cxn modelId="{0545EC07-1374-4FD6-960E-1EAD5C6F98E2}" type="presParOf" srcId="{02BFC8FF-14EB-4C85-B0F5-F7CA305D5ECF}" destId="{89E64245-08EB-4A4D-A97B-9112457871CD}" srcOrd="1" destOrd="0" presId="urn:microsoft.com/office/officeart/2005/8/layout/hierarchy6"/>
    <dgm:cxn modelId="{0F3BF5BF-801F-4459-AD60-0496FFAFEDD4}" type="presParOf" srcId="{89E64245-08EB-4A4D-A97B-9112457871CD}" destId="{370B1C79-03E2-4A82-B8C1-D1CFE317E543}" srcOrd="0" destOrd="0" presId="urn:microsoft.com/office/officeart/2005/8/layout/hierarchy6"/>
    <dgm:cxn modelId="{7B08A47F-9CBE-439D-B88F-310444DD825D}" type="presParOf" srcId="{89E64245-08EB-4A4D-A97B-9112457871CD}" destId="{E6AEFC34-D369-4047-9A39-30F3C1E3BEFA}" srcOrd="1" destOrd="0" presId="urn:microsoft.com/office/officeart/2005/8/layout/hierarchy6"/>
    <dgm:cxn modelId="{0FA66474-6214-4E99-B1E5-95A7D5A091C2}" type="presParOf" srcId="{98411059-4970-45A1-BEF5-671DAD9F5E76}" destId="{61BCB50F-71D3-4509-8003-F512CDF8F762}" srcOrd="1" destOrd="0" presId="urn:microsoft.com/office/officeart/2005/8/layout/hierarchy6"/>
  </dgm:cxnLst>
  <dgm:bg/>
  <dgm:whole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0F82F-73AB-4255-813F-2A2F87D19680}">
      <dsp:nvSpPr>
        <dsp:cNvPr id="0" name=""/>
        <dsp:cNvSpPr/>
      </dsp:nvSpPr>
      <dsp:spPr>
        <a:xfrm>
          <a:off x="1602261" y="661"/>
          <a:ext cx="1216871" cy="55771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Resources</a:t>
          </a:r>
        </a:p>
      </dsp:txBody>
      <dsp:txXfrm>
        <a:off x="1618596" y="16996"/>
        <a:ext cx="1184201" cy="525041"/>
      </dsp:txXfrm>
    </dsp:sp>
    <dsp:sp modelId="{B398DDA8-6A7E-4910-BD25-507053B80A89}">
      <dsp:nvSpPr>
        <dsp:cNvPr id="0" name=""/>
        <dsp:cNvSpPr/>
      </dsp:nvSpPr>
      <dsp:spPr>
        <a:xfrm>
          <a:off x="579390" y="558373"/>
          <a:ext cx="1631306" cy="223084"/>
        </a:xfrm>
        <a:custGeom>
          <a:avLst/>
          <a:gdLst/>
          <a:ahLst/>
          <a:cxnLst/>
          <a:rect l="0" t="0" r="0" b="0"/>
          <a:pathLst>
            <a:path>
              <a:moveTo>
                <a:pt x="1631306" y="0"/>
              </a:moveTo>
              <a:lnTo>
                <a:pt x="1631306" y="111542"/>
              </a:lnTo>
              <a:lnTo>
                <a:pt x="0" y="111542"/>
              </a:lnTo>
              <a:lnTo>
                <a:pt x="0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A8D61-6706-42FD-B6D5-999E161D3B3A}">
      <dsp:nvSpPr>
        <dsp:cNvPr id="0" name=""/>
        <dsp:cNvSpPr/>
      </dsp:nvSpPr>
      <dsp:spPr>
        <a:xfrm>
          <a:off x="161106" y="781457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Lenovo</a:t>
          </a:r>
        </a:p>
      </dsp:txBody>
      <dsp:txXfrm>
        <a:off x="177441" y="797792"/>
        <a:ext cx="803897" cy="525041"/>
      </dsp:txXfrm>
    </dsp:sp>
    <dsp:sp modelId="{62DA05C9-02A3-453F-AE39-BA54CC276D41}">
      <dsp:nvSpPr>
        <dsp:cNvPr id="0" name=""/>
        <dsp:cNvSpPr/>
      </dsp:nvSpPr>
      <dsp:spPr>
        <a:xfrm>
          <a:off x="533670" y="1339169"/>
          <a:ext cx="91440" cy="22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3E611-EC3D-4510-9AE6-F5F7C8111DA6}">
      <dsp:nvSpPr>
        <dsp:cNvPr id="0" name=""/>
        <dsp:cNvSpPr/>
      </dsp:nvSpPr>
      <dsp:spPr>
        <a:xfrm>
          <a:off x="161106" y="1562254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</a:t>
          </a:r>
        </a:p>
      </dsp:txBody>
      <dsp:txXfrm>
        <a:off x="177441" y="1578589"/>
        <a:ext cx="803897" cy="525041"/>
      </dsp:txXfrm>
    </dsp:sp>
    <dsp:sp modelId="{FFDEA89E-1935-442D-9A04-62DA79176820}">
      <dsp:nvSpPr>
        <dsp:cNvPr id="0" name=""/>
        <dsp:cNvSpPr/>
      </dsp:nvSpPr>
      <dsp:spPr>
        <a:xfrm>
          <a:off x="579390" y="2119965"/>
          <a:ext cx="543375" cy="22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2"/>
              </a:lnTo>
              <a:lnTo>
                <a:pt x="543375" y="111542"/>
              </a:lnTo>
              <a:lnTo>
                <a:pt x="543375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19E19-AF5A-468F-B6A2-9C72A5FAC017}">
      <dsp:nvSpPr>
        <dsp:cNvPr id="0" name=""/>
        <dsp:cNvSpPr/>
      </dsp:nvSpPr>
      <dsp:spPr>
        <a:xfrm>
          <a:off x="704482" y="2343050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sp:txBody>
      <dsp:txXfrm>
        <a:off x="720817" y="2359385"/>
        <a:ext cx="803897" cy="525041"/>
      </dsp:txXfrm>
    </dsp:sp>
    <dsp:sp modelId="{1ACE5A13-A267-4478-9A97-23A1FD46CD4D}">
      <dsp:nvSpPr>
        <dsp:cNvPr id="0" name=""/>
        <dsp:cNvSpPr/>
      </dsp:nvSpPr>
      <dsp:spPr>
        <a:xfrm>
          <a:off x="1666928" y="558373"/>
          <a:ext cx="543768" cy="223084"/>
        </a:xfrm>
        <a:custGeom>
          <a:avLst/>
          <a:gdLst/>
          <a:ahLst/>
          <a:cxnLst/>
          <a:rect l="0" t="0" r="0" b="0"/>
          <a:pathLst>
            <a:path>
              <a:moveTo>
                <a:pt x="543768" y="0"/>
              </a:moveTo>
              <a:lnTo>
                <a:pt x="543768" y="111542"/>
              </a:lnTo>
              <a:lnTo>
                <a:pt x="0" y="111542"/>
              </a:lnTo>
              <a:lnTo>
                <a:pt x="0" y="223084"/>
              </a:lnTo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A8AA2-FA85-475B-94D5-6EDD3E1D9BCD}">
      <dsp:nvSpPr>
        <dsp:cNvPr id="0" name=""/>
        <dsp:cNvSpPr/>
      </dsp:nvSpPr>
      <dsp:spPr>
        <a:xfrm>
          <a:off x="1248644" y="781457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Lenovo</a:t>
          </a:r>
        </a:p>
      </dsp:txBody>
      <dsp:txXfrm>
        <a:off x="1264979" y="797792"/>
        <a:ext cx="803897" cy="525041"/>
      </dsp:txXfrm>
    </dsp:sp>
    <dsp:sp modelId="{F3920743-E9AA-4414-9050-61C5A63598D9}">
      <dsp:nvSpPr>
        <dsp:cNvPr id="0" name=""/>
        <dsp:cNvSpPr/>
      </dsp:nvSpPr>
      <dsp:spPr>
        <a:xfrm>
          <a:off x="1621208" y="1339169"/>
          <a:ext cx="91440" cy="22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BB3AA-B173-4D0E-B7B6-FBE49EB152D0}">
      <dsp:nvSpPr>
        <dsp:cNvPr id="0" name=""/>
        <dsp:cNvSpPr/>
      </dsp:nvSpPr>
      <dsp:spPr>
        <a:xfrm>
          <a:off x="1248644" y="1562254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SSD</a:t>
          </a:r>
        </a:p>
      </dsp:txBody>
      <dsp:txXfrm>
        <a:off x="1264979" y="1578589"/>
        <a:ext cx="803897" cy="525041"/>
      </dsp:txXfrm>
    </dsp:sp>
    <dsp:sp modelId="{BE2306F4-5E3B-402A-86B4-9203108BC8C1}">
      <dsp:nvSpPr>
        <dsp:cNvPr id="0" name=""/>
        <dsp:cNvSpPr/>
      </dsp:nvSpPr>
      <dsp:spPr>
        <a:xfrm>
          <a:off x="1123552" y="2119965"/>
          <a:ext cx="543375" cy="215209"/>
        </a:xfrm>
        <a:custGeom>
          <a:avLst/>
          <a:gdLst/>
          <a:ahLst/>
          <a:cxnLst/>
          <a:rect l="0" t="0" r="0" b="0"/>
          <a:pathLst>
            <a:path>
              <a:moveTo>
                <a:pt x="543375" y="0"/>
              </a:moveTo>
              <a:lnTo>
                <a:pt x="543375" y="107604"/>
              </a:lnTo>
              <a:lnTo>
                <a:pt x="0" y="107604"/>
              </a:lnTo>
              <a:lnTo>
                <a:pt x="0" y="215209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EEFD0-0008-4C2A-B786-1F1566A42050}">
      <dsp:nvSpPr>
        <dsp:cNvPr id="0" name=""/>
        <dsp:cNvSpPr/>
      </dsp:nvSpPr>
      <dsp:spPr>
        <a:xfrm>
          <a:off x="705268" y="2335175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sp:txBody>
      <dsp:txXfrm>
        <a:off x="721603" y="2351510"/>
        <a:ext cx="803897" cy="525041"/>
      </dsp:txXfrm>
    </dsp:sp>
    <dsp:sp modelId="{5A717F9C-5CA9-4F30-A41E-0219385368F8}">
      <dsp:nvSpPr>
        <dsp:cNvPr id="0" name=""/>
        <dsp:cNvSpPr/>
      </dsp:nvSpPr>
      <dsp:spPr>
        <a:xfrm>
          <a:off x="1123552" y="2892887"/>
          <a:ext cx="1094623" cy="231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86"/>
              </a:lnTo>
              <a:lnTo>
                <a:pt x="1094623" y="115686"/>
              </a:lnTo>
              <a:lnTo>
                <a:pt x="1094623" y="23137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4FC18-AE46-486C-9209-3DD314425E0A}">
      <dsp:nvSpPr>
        <dsp:cNvPr id="0" name=""/>
        <dsp:cNvSpPr/>
      </dsp:nvSpPr>
      <dsp:spPr>
        <a:xfrm>
          <a:off x="1799892" y="3124259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sp:txBody>
      <dsp:txXfrm>
        <a:off x="1816227" y="3140594"/>
        <a:ext cx="803897" cy="525041"/>
      </dsp:txXfrm>
    </dsp:sp>
    <dsp:sp modelId="{330C9FB3-F051-4DB7-8305-127F1212B6D1}">
      <dsp:nvSpPr>
        <dsp:cNvPr id="0" name=""/>
        <dsp:cNvSpPr/>
      </dsp:nvSpPr>
      <dsp:spPr>
        <a:xfrm>
          <a:off x="2210697" y="558373"/>
          <a:ext cx="543768" cy="22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2"/>
              </a:lnTo>
              <a:lnTo>
                <a:pt x="543768" y="111542"/>
              </a:lnTo>
              <a:lnTo>
                <a:pt x="543768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6BA7A-47D7-4DDE-8903-E2D6974A18A8}">
      <dsp:nvSpPr>
        <dsp:cNvPr id="0" name=""/>
        <dsp:cNvSpPr/>
      </dsp:nvSpPr>
      <dsp:spPr>
        <a:xfrm>
          <a:off x="2336182" y="781457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Dell</a:t>
          </a:r>
        </a:p>
      </dsp:txBody>
      <dsp:txXfrm>
        <a:off x="2352517" y="797792"/>
        <a:ext cx="803897" cy="525041"/>
      </dsp:txXfrm>
    </dsp:sp>
    <dsp:sp modelId="{4974A693-3666-40D4-9838-84CB65D3340B}">
      <dsp:nvSpPr>
        <dsp:cNvPr id="0" name=""/>
        <dsp:cNvSpPr/>
      </dsp:nvSpPr>
      <dsp:spPr>
        <a:xfrm>
          <a:off x="2708745" y="1339169"/>
          <a:ext cx="91440" cy="22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DA11A-0D8D-4D58-B140-438DF3BACFEC}">
      <dsp:nvSpPr>
        <dsp:cNvPr id="0" name=""/>
        <dsp:cNvSpPr/>
      </dsp:nvSpPr>
      <dsp:spPr>
        <a:xfrm>
          <a:off x="2336182" y="1562254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</a:t>
          </a:r>
        </a:p>
      </dsp:txBody>
      <dsp:txXfrm>
        <a:off x="2352517" y="1578589"/>
        <a:ext cx="803897" cy="525041"/>
      </dsp:txXfrm>
    </dsp:sp>
    <dsp:sp modelId="{BA8DCED7-E418-47DB-B35D-18854FDA90F1}">
      <dsp:nvSpPr>
        <dsp:cNvPr id="0" name=""/>
        <dsp:cNvSpPr/>
      </dsp:nvSpPr>
      <dsp:spPr>
        <a:xfrm>
          <a:off x="2754465" y="2119965"/>
          <a:ext cx="543375" cy="22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2"/>
              </a:lnTo>
              <a:lnTo>
                <a:pt x="543375" y="111542"/>
              </a:lnTo>
              <a:lnTo>
                <a:pt x="543375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C4737-A4BF-41FA-9D7F-6FF6206A75CE}">
      <dsp:nvSpPr>
        <dsp:cNvPr id="0" name=""/>
        <dsp:cNvSpPr/>
      </dsp:nvSpPr>
      <dsp:spPr>
        <a:xfrm>
          <a:off x="2879557" y="2343050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sp:txBody>
      <dsp:txXfrm>
        <a:off x="2895892" y="2359385"/>
        <a:ext cx="803897" cy="525041"/>
      </dsp:txXfrm>
    </dsp:sp>
    <dsp:sp modelId="{CFEDD04D-8E2A-4B40-83CF-15CF9CC4476E}">
      <dsp:nvSpPr>
        <dsp:cNvPr id="0" name=""/>
        <dsp:cNvSpPr/>
      </dsp:nvSpPr>
      <dsp:spPr>
        <a:xfrm>
          <a:off x="2218970" y="2900762"/>
          <a:ext cx="1078870" cy="223497"/>
        </a:xfrm>
        <a:custGeom>
          <a:avLst/>
          <a:gdLst/>
          <a:ahLst/>
          <a:cxnLst/>
          <a:rect l="0" t="0" r="0" b="0"/>
          <a:pathLst>
            <a:path>
              <a:moveTo>
                <a:pt x="1078870" y="0"/>
              </a:moveTo>
              <a:lnTo>
                <a:pt x="1078870" y="111748"/>
              </a:lnTo>
              <a:lnTo>
                <a:pt x="0" y="111748"/>
              </a:lnTo>
              <a:lnTo>
                <a:pt x="0" y="223497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B159B-A476-42B5-A37D-D2A163D8CB05}">
      <dsp:nvSpPr>
        <dsp:cNvPr id="0" name=""/>
        <dsp:cNvSpPr/>
      </dsp:nvSpPr>
      <dsp:spPr>
        <a:xfrm>
          <a:off x="1800686" y="3124259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sp:txBody>
      <dsp:txXfrm>
        <a:off x="1817021" y="3140594"/>
        <a:ext cx="803897" cy="525041"/>
      </dsp:txXfrm>
    </dsp:sp>
    <dsp:sp modelId="{31565C6A-20A9-4B30-A9FD-6A09256350F7}">
      <dsp:nvSpPr>
        <dsp:cNvPr id="0" name=""/>
        <dsp:cNvSpPr/>
      </dsp:nvSpPr>
      <dsp:spPr>
        <a:xfrm>
          <a:off x="2210697" y="558373"/>
          <a:ext cx="1631306" cy="223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2"/>
              </a:lnTo>
              <a:lnTo>
                <a:pt x="1631306" y="111542"/>
              </a:lnTo>
              <a:lnTo>
                <a:pt x="1631306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CBDC4-3461-4FF3-9957-6EFBE3FA778D}">
      <dsp:nvSpPr>
        <dsp:cNvPr id="0" name=""/>
        <dsp:cNvSpPr/>
      </dsp:nvSpPr>
      <dsp:spPr>
        <a:xfrm>
          <a:off x="3423719" y="781457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Dell</a:t>
          </a:r>
        </a:p>
      </dsp:txBody>
      <dsp:txXfrm>
        <a:off x="3440054" y="797792"/>
        <a:ext cx="803897" cy="525041"/>
      </dsp:txXfrm>
    </dsp:sp>
    <dsp:sp modelId="{02C3415E-D953-4067-B775-66A1C8227C3F}">
      <dsp:nvSpPr>
        <dsp:cNvPr id="0" name=""/>
        <dsp:cNvSpPr/>
      </dsp:nvSpPr>
      <dsp:spPr>
        <a:xfrm>
          <a:off x="3796283" y="1339169"/>
          <a:ext cx="91440" cy="22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084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C0094-3BA5-499A-A792-814874834345}">
      <dsp:nvSpPr>
        <dsp:cNvPr id="0" name=""/>
        <dsp:cNvSpPr/>
      </dsp:nvSpPr>
      <dsp:spPr>
        <a:xfrm>
          <a:off x="3423719" y="1562254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SSD</a:t>
          </a:r>
        </a:p>
      </dsp:txBody>
      <dsp:txXfrm>
        <a:off x="3440054" y="1578589"/>
        <a:ext cx="803897" cy="525041"/>
      </dsp:txXfrm>
    </dsp:sp>
    <dsp:sp modelId="{6D5895D9-1159-4146-9FD7-CBF2A095CBBC}">
      <dsp:nvSpPr>
        <dsp:cNvPr id="0" name=""/>
        <dsp:cNvSpPr/>
      </dsp:nvSpPr>
      <dsp:spPr>
        <a:xfrm>
          <a:off x="3298627" y="2119965"/>
          <a:ext cx="543375" cy="230959"/>
        </a:xfrm>
        <a:custGeom>
          <a:avLst/>
          <a:gdLst/>
          <a:ahLst/>
          <a:cxnLst/>
          <a:rect l="0" t="0" r="0" b="0"/>
          <a:pathLst>
            <a:path>
              <a:moveTo>
                <a:pt x="543375" y="0"/>
              </a:moveTo>
              <a:lnTo>
                <a:pt x="543375" y="115479"/>
              </a:lnTo>
              <a:lnTo>
                <a:pt x="0" y="115479"/>
              </a:lnTo>
              <a:lnTo>
                <a:pt x="0" y="230959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B1C79-03E2-4A82-B8C1-D1CFE317E543}">
      <dsp:nvSpPr>
        <dsp:cNvPr id="0" name=""/>
        <dsp:cNvSpPr/>
      </dsp:nvSpPr>
      <dsp:spPr>
        <a:xfrm>
          <a:off x="2880344" y="2350925"/>
          <a:ext cx="836567" cy="5577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rPr>
            <a:t>HDD/SSD</a:t>
          </a:r>
        </a:p>
      </dsp:txBody>
      <dsp:txXfrm>
        <a:off x="2896679" y="2367260"/>
        <a:ext cx="803897" cy="525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8D95-8E46-4E16-8DFC-12F56ADD4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A6917-D15E-49CB-910E-CBED3CD3C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B475E-2A1E-48D1-A9CB-8968347B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C37E-727C-4EC7-BE79-B56E7A9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0573-2A50-4EB5-8C4F-BF48294C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807-E123-4A9F-9850-BD496C93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5E930-F827-4428-B493-E0496DAE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7F51-8C02-4298-B958-A74D263C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822F-EC3E-4873-AA04-C3097792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4EFE-7CE1-4DD8-92BB-C04EF9AA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9EEC1-7373-4762-A74E-E08DD0F50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5F2AF-2692-47E4-A3B6-6CD01423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6484-46AA-4224-81B7-4FD972ED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BA35-2175-4CAD-ADE2-0489D999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E7A6-F6C9-43CE-8214-DEA03B9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88-6306-4614-B471-CB233D54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C00-7EF0-47FA-A6F7-12EB33E4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91C8-166E-45A9-990A-1D96000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CF67-E1E8-4831-9C9A-D9739806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29D-DAEE-407A-9D98-2FDEF13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4BBA-FEB1-43D0-B441-F9A5512F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B42F6-053E-4E7F-B2D6-C76D7325D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F912-540B-4440-91CA-4C00CBCD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D1C0-EEA9-4E5A-A03D-AFF2D761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74CF-0F5D-41ED-AECB-EC80E911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1A9E-2FE9-405E-BF50-CAA1689B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4DFC-9E7C-4F35-B44F-1A2037488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9984-7DA8-433D-966D-98FBC1EB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05D7-CBC4-4E46-A0FE-AC58B6DA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49786-A81E-41E1-A05B-69497C47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2095-0DFA-4ABE-A8DB-82513165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D2E-FB02-4FFD-8B7D-3086CAE7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16A3-BA3B-4C2D-A724-EC4F3F99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803EF-B2FA-41F6-917D-32512FAA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5F078-8E36-4C43-B398-433D4904D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8BEEB-F259-4F14-BE5C-6A2522954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461B4-00D3-4E1E-8641-E1CE502F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00FE1-E4A3-4299-A370-BE14EE56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F14FF-797D-4805-AE1B-12577604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689B-1C3A-44D3-B128-B25ADBB8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922AA-FAEA-429F-B4F7-2B37B0BA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DD586-74DD-4F44-BFB2-8F2F41D2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1E8B2-12A6-4CE0-B9C4-607BDE50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5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47BAB-5A1B-41EB-A357-A96F56B3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5E85B-A37E-497D-A8FB-789B4E56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DA8D-DAAA-4A91-9935-2F240502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000E-EDFF-4CE6-929D-0B9606B3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E586-7AF1-4C96-B7F3-CB9913BB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7DE9E-C9D2-4205-9D9E-59C9A340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88D7-773C-4F2C-A90C-B82F575B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E525E-EC8D-444C-8175-FA0D4073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3D616-48D4-4869-B7BA-D3CDFD55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AE2C-72D3-4DE1-836E-59244601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27C5DB-D819-43B1-B75C-09FE0A27A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0500-A018-416E-AD60-EA6FD4CC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8D4C0-D218-43A4-BFF2-A9375E01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938E4-3CF0-4351-B8AC-A970BFB7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77C9-88A7-4446-B58D-DAB911FE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4E05E-D1E4-42A4-92A6-A8E53437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8E1-C02E-4A2B-B614-D31AEB5FA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3474-D8BA-4A75-9B9C-3566D62EC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A2FA-AAF3-4425-8BF7-3C2776E4831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72E9C-B186-4DDD-932E-152DB359F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2013-1640-4121-9DCF-18679CF11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34881-CA77-4EDA-B66C-8CF77F81E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4782-A4E7-4AB1-BE30-D7B3017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STW120CT Final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5F69-8B5E-4B20-8D2B-CD4E9932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Task 1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Task 2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Findings And Recommendation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1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A146-5A95-4244-AEAD-64BE32A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938"/>
          </a:xfrm>
        </p:spPr>
        <p:txBody>
          <a:bodyPr/>
          <a:lstStyle/>
          <a:p>
            <a:pPr algn="ctr"/>
            <a:r>
              <a:rPr lang="en-US" u="sng" dirty="0"/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Task1  AND </a:t>
            </a:r>
            <a:r>
              <a:rPr lang="en-US" u="sng" dirty="0"/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2501-2FEF-4692-9730-5067A22A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6064"/>
            <a:ext cx="12192000" cy="5561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Findings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Recommendation</a:t>
            </a:r>
          </a:p>
          <a:p>
            <a:pPr marL="0" indent="0">
              <a:buNone/>
            </a:pPr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764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93FC-E7F6-451A-8783-C8314DDBC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8"/>
            <a:ext cx="9144000" cy="882595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129E1-6E50-4C6F-953C-495477F4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88111"/>
            <a:ext cx="12192000" cy="556988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Objectives</a:t>
            </a:r>
          </a:p>
          <a:p>
            <a:pPr marL="571500" indent="-571500" algn="l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Description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CPI</a:t>
            </a:r>
          </a:p>
          <a:p>
            <a:pPr marL="1028700" lvl="1" indent="-571500" algn="l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Comparison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423983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D78E-C032-40E3-A287-B21AC0AD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999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D01D-6B71-4FB5-8D89-A626838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4124"/>
            <a:ext cx="12192000" cy="4762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0" indent="0" algn="ctr">
              <a:buNone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3F1B741-3FE8-4A42-A0F8-069404655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102722"/>
              </p:ext>
            </p:extLst>
          </p:nvPr>
        </p:nvGraphicFramePr>
        <p:xfrm>
          <a:off x="3885303" y="2075291"/>
          <a:ext cx="4421394" cy="368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20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ED6-7142-47B1-AD8C-7D101E46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862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1105-FC79-4FCD-8B80-94EFEABA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" y="1144988"/>
            <a:ext cx="12164833" cy="503197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8657A9-603E-4135-BE58-6C2F7CE9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50777"/>
              </p:ext>
            </p:extLst>
          </p:nvPr>
        </p:nvGraphicFramePr>
        <p:xfrm>
          <a:off x="238746" y="1631360"/>
          <a:ext cx="5390776" cy="3595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7939">
                  <a:extLst>
                    <a:ext uri="{9D8B030D-6E8A-4147-A177-3AD203B41FA5}">
                      <a16:colId xmlns:a16="http://schemas.microsoft.com/office/drawing/2014/main" val="2914691121"/>
                    </a:ext>
                  </a:extLst>
                </a:gridCol>
                <a:gridCol w="1020234">
                  <a:extLst>
                    <a:ext uri="{9D8B030D-6E8A-4147-A177-3AD203B41FA5}">
                      <a16:colId xmlns:a16="http://schemas.microsoft.com/office/drawing/2014/main" val="2515275313"/>
                    </a:ext>
                  </a:extLst>
                </a:gridCol>
                <a:gridCol w="1120593">
                  <a:extLst>
                    <a:ext uri="{9D8B030D-6E8A-4147-A177-3AD203B41FA5}">
                      <a16:colId xmlns:a16="http://schemas.microsoft.com/office/drawing/2014/main" val="1757046342"/>
                    </a:ext>
                  </a:extLst>
                </a:gridCol>
                <a:gridCol w="1120593">
                  <a:extLst>
                    <a:ext uri="{9D8B030D-6E8A-4147-A177-3AD203B41FA5}">
                      <a16:colId xmlns:a16="http://schemas.microsoft.com/office/drawing/2014/main" val="1060166940"/>
                    </a:ext>
                  </a:extLst>
                </a:gridCol>
                <a:gridCol w="1111417">
                  <a:extLst>
                    <a:ext uri="{9D8B030D-6E8A-4147-A177-3AD203B41FA5}">
                      <a16:colId xmlns:a16="http://schemas.microsoft.com/office/drawing/2014/main" val="3099510441"/>
                    </a:ext>
                  </a:extLst>
                </a:gridCol>
              </a:tblGrid>
              <a:tr h="39947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WD HDD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WD SSD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34128"/>
                  </a:ext>
                </a:extLst>
              </a:tr>
              <a:tr h="399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8839390"/>
                  </a:ext>
                </a:extLst>
              </a:tr>
              <a:tr h="39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Seq.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114.96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104.56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2221.19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1844.39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118255"/>
                  </a:ext>
                </a:extLst>
              </a:tr>
              <a:tr h="39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32.95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119.10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930342"/>
                  </a:ext>
                </a:extLst>
              </a:tr>
              <a:tr h="39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4K-64Thrd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0.46 MB/s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1160.42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905.16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415300"/>
                  </a:ext>
                </a:extLst>
              </a:tr>
              <a:tr h="39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4.899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23.153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0.114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0.073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1965070"/>
                  </a:ext>
                </a:extLst>
              </a:tr>
              <a:tr h="39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008939"/>
                  </a:ext>
                </a:extLst>
              </a:tr>
              <a:tr h="3994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 Draw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3.5 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19715"/>
                  </a:ext>
                </a:extLst>
              </a:tr>
              <a:tr h="39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 3,950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NPR 11,300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3320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63A5B-B878-45E9-9493-FB41EBBFE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28521"/>
              </p:ext>
            </p:extLst>
          </p:nvPr>
        </p:nvGraphicFramePr>
        <p:xfrm>
          <a:off x="6019137" y="1631361"/>
          <a:ext cx="5677230" cy="359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063">
                  <a:extLst>
                    <a:ext uri="{9D8B030D-6E8A-4147-A177-3AD203B41FA5}">
                      <a16:colId xmlns:a16="http://schemas.microsoft.com/office/drawing/2014/main" val="2745078892"/>
                    </a:ext>
                  </a:extLst>
                </a:gridCol>
                <a:gridCol w="1074479">
                  <a:extLst>
                    <a:ext uri="{9D8B030D-6E8A-4147-A177-3AD203B41FA5}">
                      <a16:colId xmlns:a16="http://schemas.microsoft.com/office/drawing/2014/main" val="1246271974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1173355901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3720306174"/>
                    </a:ext>
                  </a:extLst>
                </a:gridCol>
                <a:gridCol w="1171664">
                  <a:extLst>
                    <a:ext uri="{9D8B030D-6E8A-4147-A177-3AD203B41FA5}">
                      <a16:colId xmlns:a16="http://schemas.microsoft.com/office/drawing/2014/main" val="3384292767"/>
                    </a:ext>
                  </a:extLst>
                </a:gridCol>
              </a:tblGrid>
              <a:tr h="24472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Seagate HDD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Seagate SSD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14461"/>
                  </a:ext>
                </a:extLst>
              </a:tr>
              <a:tr h="272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125341"/>
                  </a:ext>
                </a:extLst>
              </a:tr>
              <a:tr h="517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Seq.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50.11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51.81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3017.50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2823.90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489737"/>
                  </a:ext>
                </a:extLst>
              </a:tr>
              <a:tr h="517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62.29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151.46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486954"/>
                  </a:ext>
                </a:extLst>
              </a:tr>
              <a:tr h="517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4K-64Thrd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0.22 MB/s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1802.68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1778.16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166499"/>
                  </a:ext>
                </a:extLst>
              </a:tr>
              <a:tr h="517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19.675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16.820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0.022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581208"/>
                  </a:ext>
                </a:extLst>
              </a:tr>
              <a:tr h="24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43485"/>
                  </a:ext>
                </a:extLst>
              </a:tr>
              <a:tr h="5176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 Draw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2.7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5.3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08773"/>
                  </a:ext>
                </a:extLst>
              </a:tr>
              <a:tr h="24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 7,900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NPR 18,150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3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8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56CD-11D1-4D1C-A49D-8107A985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49D0-4FDF-4DA5-96CD-4209CABC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940"/>
            <a:ext cx="12192000" cy="570506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SSD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D13C5-4F83-4179-8886-B49AF02B8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78629"/>
              </p:ext>
            </p:extLst>
          </p:nvPr>
        </p:nvGraphicFramePr>
        <p:xfrm>
          <a:off x="174929" y="1637967"/>
          <a:ext cx="3371353" cy="4854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6632">
                  <a:extLst>
                    <a:ext uri="{9D8B030D-6E8A-4147-A177-3AD203B41FA5}">
                      <a16:colId xmlns:a16="http://schemas.microsoft.com/office/drawing/2014/main" val="4189599340"/>
                    </a:ext>
                  </a:extLst>
                </a:gridCol>
                <a:gridCol w="638065">
                  <a:extLst>
                    <a:ext uri="{9D8B030D-6E8A-4147-A177-3AD203B41FA5}">
                      <a16:colId xmlns:a16="http://schemas.microsoft.com/office/drawing/2014/main" val="568862487"/>
                    </a:ext>
                  </a:extLst>
                </a:gridCol>
                <a:gridCol w="700439">
                  <a:extLst>
                    <a:ext uri="{9D8B030D-6E8A-4147-A177-3AD203B41FA5}">
                      <a16:colId xmlns:a16="http://schemas.microsoft.com/office/drawing/2014/main" val="1810228800"/>
                    </a:ext>
                  </a:extLst>
                </a:gridCol>
                <a:gridCol w="700439">
                  <a:extLst>
                    <a:ext uri="{9D8B030D-6E8A-4147-A177-3AD203B41FA5}">
                      <a16:colId xmlns:a16="http://schemas.microsoft.com/office/drawing/2014/main" val="1548401114"/>
                    </a:ext>
                  </a:extLst>
                </a:gridCol>
                <a:gridCol w="695778">
                  <a:extLst>
                    <a:ext uri="{9D8B030D-6E8A-4147-A177-3AD203B41FA5}">
                      <a16:colId xmlns:a16="http://schemas.microsoft.com/office/drawing/2014/main" val="2586989941"/>
                    </a:ext>
                  </a:extLst>
                </a:gridCol>
              </a:tblGrid>
              <a:tr h="3304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Western Digital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Seagate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98252"/>
                  </a:ext>
                </a:extLst>
              </a:tr>
              <a:tr h="3685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269705"/>
                  </a:ext>
                </a:extLst>
              </a:tr>
              <a:tr h="698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Seq.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2221.19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1844.39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3017.50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2823.90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003232"/>
                  </a:ext>
                </a:extLst>
              </a:tr>
              <a:tr h="698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32.95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119.10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62.29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151.46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406448"/>
                  </a:ext>
                </a:extLst>
              </a:tr>
              <a:tr h="698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4K-64Thrd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1160.42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905.16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1802.68 MB/s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1778.16 MB/s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466313"/>
                  </a:ext>
                </a:extLst>
              </a:tr>
              <a:tr h="698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0.114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0.073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0.027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0.022 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150949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Capacity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TB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30099"/>
                  </a:ext>
                </a:extLst>
              </a:tr>
              <a:tr h="6989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Power Draw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5.3 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74566"/>
                  </a:ext>
                </a:extLst>
              </a:tr>
              <a:tr h="330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 11,300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NPR 18,150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26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CBFBA1-D6C2-4E82-88C1-2B666780B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26639"/>
              </p:ext>
            </p:extLst>
          </p:nvPr>
        </p:nvGraphicFramePr>
        <p:xfrm>
          <a:off x="3721211" y="1637966"/>
          <a:ext cx="4532243" cy="4854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4CE349-4B67-4B1D-9D83-BFCDA3DE5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312921"/>
              </p:ext>
            </p:extLst>
          </p:nvPr>
        </p:nvGraphicFramePr>
        <p:xfrm>
          <a:off x="8618744" y="1637966"/>
          <a:ext cx="3207965" cy="485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245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39CD-47FE-44B3-A23B-07C1E784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8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2E5F-99E8-46E3-B62A-1F2BE98B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4988"/>
            <a:ext cx="12192000" cy="57130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7DE4-C200-4CA2-A5B0-EF259EDB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1181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A6EA-CED9-4ADA-913A-5985DAA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6306"/>
            <a:ext cx="12192000" cy="560169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Subnetting And Assigning IP Addresses</a:t>
            </a: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EDDE6-C687-4DF9-BB0B-B7DFEE32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9837"/>
              </p:ext>
            </p:extLst>
          </p:nvPr>
        </p:nvGraphicFramePr>
        <p:xfrm>
          <a:off x="0" y="1757238"/>
          <a:ext cx="12192003" cy="5100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3894">
                  <a:extLst>
                    <a:ext uri="{9D8B030D-6E8A-4147-A177-3AD203B41FA5}">
                      <a16:colId xmlns:a16="http://schemas.microsoft.com/office/drawing/2014/main" val="4221858077"/>
                    </a:ext>
                  </a:extLst>
                </a:gridCol>
                <a:gridCol w="1083894">
                  <a:extLst>
                    <a:ext uri="{9D8B030D-6E8A-4147-A177-3AD203B41FA5}">
                      <a16:colId xmlns:a16="http://schemas.microsoft.com/office/drawing/2014/main" val="6744148"/>
                    </a:ext>
                  </a:extLst>
                </a:gridCol>
                <a:gridCol w="1332339">
                  <a:extLst>
                    <a:ext uri="{9D8B030D-6E8A-4147-A177-3AD203B41FA5}">
                      <a16:colId xmlns:a16="http://schemas.microsoft.com/office/drawing/2014/main" val="3239150009"/>
                    </a:ext>
                  </a:extLst>
                </a:gridCol>
                <a:gridCol w="1378619">
                  <a:extLst>
                    <a:ext uri="{9D8B030D-6E8A-4147-A177-3AD203B41FA5}">
                      <a16:colId xmlns:a16="http://schemas.microsoft.com/office/drawing/2014/main" val="2099824334"/>
                    </a:ext>
                  </a:extLst>
                </a:gridCol>
                <a:gridCol w="1627063">
                  <a:extLst>
                    <a:ext uri="{9D8B030D-6E8A-4147-A177-3AD203B41FA5}">
                      <a16:colId xmlns:a16="http://schemas.microsoft.com/office/drawing/2014/main" val="396401426"/>
                    </a:ext>
                  </a:extLst>
                </a:gridCol>
                <a:gridCol w="1627063">
                  <a:extLst>
                    <a:ext uri="{9D8B030D-6E8A-4147-A177-3AD203B41FA5}">
                      <a16:colId xmlns:a16="http://schemas.microsoft.com/office/drawing/2014/main" val="1163860679"/>
                    </a:ext>
                  </a:extLst>
                </a:gridCol>
                <a:gridCol w="1354262">
                  <a:extLst>
                    <a:ext uri="{9D8B030D-6E8A-4147-A177-3AD203B41FA5}">
                      <a16:colId xmlns:a16="http://schemas.microsoft.com/office/drawing/2014/main" val="1463160375"/>
                    </a:ext>
                  </a:extLst>
                </a:gridCol>
                <a:gridCol w="1354262">
                  <a:extLst>
                    <a:ext uri="{9D8B030D-6E8A-4147-A177-3AD203B41FA5}">
                      <a16:colId xmlns:a16="http://schemas.microsoft.com/office/drawing/2014/main" val="796721982"/>
                    </a:ext>
                  </a:extLst>
                </a:gridCol>
                <a:gridCol w="1350607">
                  <a:extLst>
                    <a:ext uri="{9D8B030D-6E8A-4147-A177-3AD203B41FA5}">
                      <a16:colId xmlns:a16="http://schemas.microsoft.com/office/drawing/2014/main" val="89816169"/>
                    </a:ext>
                  </a:extLst>
                </a:gridCol>
              </a:tblGrid>
              <a:tr h="47520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hosts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Address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 Address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Usable Addresses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Usable Address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Usable Address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extLst>
                  <a:ext uri="{0D108BD9-81ED-4DB2-BD59-A6C34878D82A}">
                    <a16:rowId xmlns:a16="http://schemas.microsoft.com/office/drawing/2014/main" val="3792400058"/>
                  </a:ext>
                </a:extLst>
              </a:tr>
              <a:tr h="7065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172.23.0.0/21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172.23.7.255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2,046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172.23.0.1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172.23.7.254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extLst>
                  <a:ext uri="{0D108BD9-81ED-4DB2-BD59-A6C34878D82A}">
                    <a16:rowId xmlns:a16="http://schemas.microsoft.com/office/drawing/2014/main" val="2979617689"/>
                  </a:ext>
                </a:extLst>
              </a:tr>
              <a:tr h="699306">
                <a:tc rowSpan="5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Staffs</a:t>
                      </a:r>
                    </a:p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172.23.8.0/26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172.23.8.63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172.23.8.62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extLst>
                  <a:ext uri="{0D108BD9-81ED-4DB2-BD59-A6C34878D82A}">
                    <a16:rowId xmlns:a16="http://schemas.microsoft.com/office/drawing/2014/main" val="2901063463"/>
                  </a:ext>
                </a:extLst>
              </a:tr>
              <a:tr h="762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172.23.8.64/27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172.23.8.64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172.23.8.95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172.23.8.65 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172.23.8.94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extLst>
                  <a:ext uri="{0D108BD9-81ED-4DB2-BD59-A6C34878D82A}">
                    <a16:rowId xmlns:a16="http://schemas.microsoft.com/office/drawing/2014/main" val="2162392883"/>
                  </a:ext>
                </a:extLst>
              </a:tr>
              <a:tr h="83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172.23.8.128/28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172.23.8.143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172.23.8.129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172.23.8.142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extLst>
                  <a:ext uri="{0D108BD9-81ED-4DB2-BD59-A6C34878D82A}">
                    <a16:rowId xmlns:a16="http://schemas.microsoft.com/office/drawing/2014/main" val="245343337"/>
                  </a:ext>
                </a:extLst>
              </a:tr>
              <a:tr h="810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Faculty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172.23.8.144/28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172.23.8.144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172.23.8.159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172.23.8.145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172.23.8.158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extLst>
                  <a:ext uri="{0D108BD9-81ED-4DB2-BD59-A6C34878D82A}">
                    <a16:rowId xmlns:a16="http://schemas.microsoft.com/office/drawing/2014/main" val="1950330419"/>
                  </a:ext>
                </a:extLst>
              </a:tr>
              <a:tr h="810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172.23.8.160/28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172.23.8.160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172.23.8.175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172.23.8.161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172.23.8.174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238" marR="39238" marT="0" marB="0"/>
                </a:tc>
                <a:extLst>
                  <a:ext uri="{0D108BD9-81ED-4DB2-BD59-A6C34878D82A}">
                    <a16:rowId xmlns:a16="http://schemas.microsoft.com/office/drawing/2014/main" val="153054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5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C957-039B-4FB2-8D79-9BA6840C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98" y="134537"/>
            <a:ext cx="10515600" cy="71625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E76D-4EC6-4867-B515-EEA2D7D5F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0790"/>
            <a:ext cx="12192000" cy="600721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Topology</a:t>
            </a: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60826A-91BE-48A9-90A3-0B50939E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79" y="1280160"/>
            <a:ext cx="66710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0E7-984A-4FB4-AD5A-9432C035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636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50C4-3118-4C7A-BA57-B94C7172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6450"/>
            <a:ext cx="12192000" cy="595155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Analysis</a:t>
            </a:r>
          </a:p>
          <a:p>
            <a:pPr marL="0" indent="0" algn="ctr">
              <a:buNone/>
            </a:pP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A4A0B-0A8C-4DE4-AF0C-AD13F276C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59000"/>
              </p:ext>
            </p:extLst>
          </p:nvPr>
        </p:nvGraphicFramePr>
        <p:xfrm>
          <a:off x="1701580" y="1423283"/>
          <a:ext cx="8714630" cy="4365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754">
                  <a:extLst>
                    <a:ext uri="{9D8B030D-6E8A-4147-A177-3AD203B41FA5}">
                      <a16:colId xmlns:a16="http://schemas.microsoft.com/office/drawing/2014/main" val="3241996425"/>
                    </a:ext>
                  </a:extLst>
                </a:gridCol>
                <a:gridCol w="2282205">
                  <a:extLst>
                    <a:ext uri="{9D8B030D-6E8A-4147-A177-3AD203B41FA5}">
                      <a16:colId xmlns:a16="http://schemas.microsoft.com/office/drawing/2014/main" val="4155708472"/>
                    </a:ext>
                  </a:extLst>
                </a:gridCol>
                <a:gridCol w="1602754">
                  <a:extLst>
                    <a:ext uri="{9D8B030D-6E8A-4147-A177-3AD203B41FA5}">
                      <a16:colId xmlns:a16="http://schemas.microsoft.com/office/drawing/2014/main" val="773094201"/>
                    </a:ext>
                  </a:extLst>
                </a:gridCol>
                <a:gridCol w="1505957">
                  <a:extLst>
                    <a:ext uri="{9D8B030D-6E8A-4147-A177-3AD203B41FA5}">
                      <a16:colId xmlns:a16="http://schemas.microsoft.com/office/drawing/2014/main" val="1961498845"/>
                    </a:ext>
                  </a:extLst>
                </a:gridCol>
                <a:gridCol w="1720960">
                  <a:extLst>
                    <a:ext uri="{9D8B030D-6E8A-4147-A177-3AD203B41FA5}">
                      <a16:colId xmlns:a16="http://schemas.microsoft.com/office/drawing/2014/main" val="143481128"/>
                    </a:ext>
                  </a:extLst>
                </a:gridCol>
              </a:tblGrid>
              <a:tr h="685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Device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Device Module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of Devices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 of Each Device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1864032"/>
                  </a:ext>
                </a:extLst>
              </a:tr>
              <a:tr h="54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Router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ISR 4431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 3,76,244.20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3,76,244.20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005613"/>
                  </a:ext>
                </a:extLst>
              </a:tr>
              <a:tr h="54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Firewall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ASA5508-K9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1,25,704.02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1,25,704.02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4795497"/>
                  </a:ext>
                </a:extLst>
              </a:tr>
              <a:tr h="54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Server witch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Cisco SG550X-24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1,08,901.83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1,08,901.83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335123"/>
                  </a:ext>
                </a:extLst>
              </a:tr>
              <a:tr h="546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LAN Switch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WS-C2960+24TC-L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42,159.40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2,52,956.4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245367"/>
                  </a:ext>
                </a:extLst>
              </a:tr>
              <a:tr h="54652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LAN Cable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Cat RJ45 Ethernet Network Internet Patch cable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Price per 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771172"/>
                  </a:ext>
                </a:extLst>
              </a:tr>
              <a:tr h="546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1,500 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NPR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 per meter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79853"/>
                  </a:ext>
                </a:extLst>
              </a:tr>
              <a:tr h="40062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cost of the project = NPR 8,93,806.45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66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5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529</Words>
  <Application>Microsoft Office PowerPoint</Application>
  <PresentationFormat>Widescreen</PresentationFormat>
  <Paragraphs>279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STW120CT Final Assignment</vt:lpstr>
      <vt:lpstr>Task 1</vt:lpstr>
      <vt:lpstr> Task 1</vt:lpstr>
      <vt:lpstr> Task 1</vt:lpstr>
      <vt:lpstr>Task 1</vt:lpstr>
      <vt:lpstr> Task 2</vt:lpstr>
      <vt:lpstr> Task 2</vt:lpstr>
      <vt:lpstr> Task 2</vt:lpstr>
      <vt:lpstr> Task 2</vt:lpstr>
      <vt:lpstr> Task1  AND  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Gauri Shankar Sharma</dc:creator>
  <cp:lastModifiedBy>Gauri Shankar Sharma</cp:lastModifiedBy>
  <cp:revision>13</cp:revision>
  <dcterms:created xsi:type="dcterms:W3CDTF">2020-02-22T01:02:58Z</dcterms:created>
  <dcterms:modified xsi:type="dcterms:W3CDTF">2020-02-27T01:52:42Z</dcterms:modified>
</cp:coreProperties>
</file>