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2020-03-16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ntroduction-to-usability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81534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COULD BE FOR BESPOKE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960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COULD BE FOR BESPOKE 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5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295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4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85800"/>
            <a:ext cx="7620000" cy="5334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4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7467600" cy="5257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4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62000"/>
            <a:ext cx="7162800" cy="5181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4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85800"/>
            <a:ext cx="7772400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5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33400"/>
            <a:ext cx="7543800" cy="5562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5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8153400" cy="5562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800"/>
            <a:ext cx="7010400" cy="37338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5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3400"/>
            <a:ext cx="7239000" cy="5410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6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8200"/>
            <a:ext cx="7239000" cy="5181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6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600"/>
            <a:ext cx="7315200" cy="5562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6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7848600" cy="548639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6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85800"/>
            <a:ext cx="7848600" cy="5562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3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85800"/>
            <a:ext cx="8153400" cy="5257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7200"/>
            <a:ext cx="7696200" cy="5715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85800"/>
            <a:ext cx="7772400" cy="5486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2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73914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2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62000"/>
            <a:ext cx="7543800" cy="5486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usability-3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85800"/>
            <a:ext cx="7848600" cy="5334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roduction-to-usability-3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8200"/>
            <a:ext cx="7543800" cy="5029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On-screen Show (4:3)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DESIGN COULD BE FOR BESPOKE PROBLEM</vt:lpstr>
      <vt:lpstr>DESIGN COULD BE FOR BESPOKE PROBLEM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Bikash Ghimirey</dc:creator>
  <cp:lastModifiedBy>Bikash Ghimirey</cp:lastModifiedBy>
  <cp:revision>6</cp:revision>
  <dcterms:created xsi:type="dcterms:W3CDTF">2006-08-16T00:00:00Z</dcterms:created>
  <dcterms:modified xsi:type="dcterms:W3CDTF">2020-03-16T08:42:03Z</dcterms:modified>
</cp:coreProperties>
</file>