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7"/>
    <p:restoredTop sz="94656"/>
  </p:normalViewPr>
  <p:slideViewPr>
    <p:cSldViewPr snapToGrid="0" snapToObjects="1">
      <p:cViewPr varScale="1">
        <p:scale>
          <a:sx n="84" d="100"/>
          <a:sy n="84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1EB77-8A99-3F44-A004-CF4D5F4A90E2}" type="datetimeFigureOut">
              <a:rPr lang="en-NP" smtClean="0"/>
              <a:t>5/25/20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9C00-FFBE-A94A-8FCB-AB48BB12B08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6595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C9C00-FFBE-A94A-8FCB-AB48BB12B087}" type="slidenum">
              <a:rPr lang="en-NP" smtClean="0"/>
              <a:t>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7747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8760-7261-4346-9DD0-CF4C5B27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6440E-CF79-0848-842E-709FE170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DF41-FBF0-EB4B-A227-04B45B7E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3693-1066-A24E-8BC4-81E598C8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1CF9-47A9-3842-9BC0-A066AF5F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8448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8D03-3790-C241-AD4A-6BB2993D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1758F-22E2-6148-95FD-393191B4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20A0-5AF0-C646-ACCD-55908A5C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5078-290B-924F-BF7C-CC4D7580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080F-F72F-D745-AD16-F85E95FF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8287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1691E-3DA0-5344-B485-849C231BD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BAFD1-584E-004F-A8DA-5458A7E73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7E22-2F69-5248-991C-9F2604D2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B695-CADA-2C41-A504-CB2EEB80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B4BE-B4D9-B847-BCD8-74569237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9309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F934-696B-8241-A37C-A81674F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4DA3-EE47-1245-AD9F-C0C68C56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B346C-6797-2B4C-86B0-AB1D0AC4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BE4B-1F35-6549-BD4B-CFEA887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C7A6-8151-9F45-AB50-50A43A1B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78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71D1-2F1F-E846-9B79-2B4D07A8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8653C-1D20-8047-A98E-256FFDBD8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4615-2AF7-5943-9C97-726222E9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55C3-1A7B-DB46-864A-BC41AA7D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D4C0-A4E3-DA4F-88D5-DAC8B19D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760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CF44-558C-3E44-BD83-AEE0C08D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309-C57C-BA46-A73E-DBF2FCC25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8D4DF-9124-8048-B32A-81731EE9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6682A-1D73-AD46-AF7E-E0EB0E22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ED706-F3DA-3542-A9EE-626C2B4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B7FC2-2104-9F4D-9CD1-101FE42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949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E183-7694-F646-9F3E-EF47A018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91711-A7DC-BA45-BFE7-EB309B2E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D0F28-2500-5343-96AA-ECF6250C3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59B86-FE09-0E4D-854A-AACF65056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4752C-2766-464C-96C3-86705C506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CEA62-B6F9-244D-9B97-B7B1D78C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39354-CDAB-2141-BAF8-3DB9E63F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55EB7-0166-1A45-BD3C-B98162B4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889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A351-F1D6-4E4F-95A2-57FFA9CC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2504F-3C80-264E-A51C-7D9532FB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4BDF8-9822-624B-B449-2E67BB9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3B142-F491-5546-9179-580DE805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9800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775A9-885C-A746-B1C1-4DEDB2D5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19DF1-2B82-164C-8676-789992A5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6555-ED7B-6146-BDC5-79C8584F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0240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A7CC-6E72-FB40-99EA-84827391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5E0A-A90C-1544-AB31-F98E066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E6F72-09E4-5549-81B4-0E31BBFE7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8EB09-E653-0F4F-8A1A-0D275DB2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2C6-4B59-9F4A-91A9-7F9369BA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C429-E3D0-754D-B1EE-C0DE15E7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3197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31B0-789B-5245-8289-F5234007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074F9-0D29-5A49-9F19-4E8740324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A536-925C-034C-B0F8-3B1A18084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BB2CD-53F0-344B-AE5B-B4932AA0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47BE2-F005-3F42-BFD2-ACA60D04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343AB-E187-EA45-A29B-6048A368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6625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D93E5-1F55-CA43-B552-CAD08A43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E5A96-0CA7-404A-AF33-469878F8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FC3DC-BA8B-994C-B75F-39A373831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7384-9EC9-A949-B44D-09EE1E4C8CD0}" type="datetimeFigureOut">
              <a:rPr lang="en-NP" smtClean="0"/>
              <a:t>5/25/20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6DF7-4882-7D4B-8C90-23F9872BD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9603-1CB4-6E4E-9DB5-22E0C359A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50F4-80B7-0B44-B3D4-F6E1CC90C85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073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6833-D028-8940-AE8D-C64830EF0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3639"/>
            <a:ext cx="9144000" cy="1056323"/>
          </a:xfrm>
          <a:solidFill>
            <a:schemeClr val="accent2"/>
          </a:solidFill>
        </p:spPr>
        <p:txBody>
          <a:bodyPr/>
          <a:lstStyle/>
          <a:p>
            <a:r>
              <a:rPr lang="en-NP" dirty="0"/>
              <a:t>TASK ANALYSIS</a:t>
            </a:r>
          </a:p>
        </p:txBody>
      </p:sp>
    </p:spTree>
    <p:extLst>
      <p:ext uri="{BB962C8B-B14F-4D97-AF65-F5344CB8AC3E}">
        <p14:creationId xmlns:p14="http://schemas.microsoft.com/office/powerpoint/2010/main" val="23144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60E1-DCA0-FF45-B669-5EEBACAF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FF0000"/>
                </a:solidFill>
              </a:rPr>
              <a:t>“ The Task  is at the Heart of  HCI 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2AB1-6EA3-8043-89BF-FC51C47B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Two Methods for Task Analysis</a:t>
            </a:r>
          </a:p>
          <a:p>
            <a:pPr marL="0" indent="0">
              <a:buNone/>
            </a:pPr>
            <a:r>
              <a:rPr lang="en-NP" dirty="0"/>
              <a:t>	1) Human Information Proceser Model</a:t>
            </a:r>
          </a:p>
          <a:p>
            <a:pPr marL="0" indent="0">
              <a:buNone/>
            </a:pPr>
            <a:r>
              <a:rPr lang="en-NP" dirty="0"/>
              <a:t>			   (specially GOMS Model)</a:t>
            </a:r>
          </a:p>
          <a:p>
            <a:pPr marL="0" indent="0">
              <a:buNone/>
            </a:pPr>
            <a:r>
              <a:rPr lang="en-NP" dirty="0"/>
              <a:t>	</a:t>
            </a:r>
          </a:p>
          <a:p>
            <a:pPr marL="0" indent="0">
              <a:buNone/>
            </a:pPr>
            <a:r>
              <a:rPr lang="en-NP" dirty="0"/>
              <a:t>	2) Cognitive Task Analysis</a:t>
            </a:r>
          </a:p>
          <a:p>
            <a:pPr marL="0" indent="0">
              <a:buNone/>
            </a:pPr>
            <a:r>
              <a:rPr lang="en-NP" dirty="0"/>
              <a:t>		like :  </a:t>
            </a:r>
            <a:r>
              <a:rPr lang="en-NP" dirty="0">
                <a:solidFill>
                  <a:schemeClr val="accent6"/>
                </a:solidFill>
              </a:rPr>
              <a:t>Hierarchical Task Analysis</a:t>
            </a:r>
          </a:p>
          <a:p>
            <a:pPr marL="0" indent="0">
              <a:buNone/>
            </a:pPr>
            <a:r>
              <a:rPr lang="en-NP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45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F96C-EA95-344D-B53F-D2608C07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		The </a:t>
            </a:r>
            <a:r>
              <a:rPr lang="en-NP" dirty="0">
                <a:solidFill>
                  <a:schemeClr val="accent6"/>
                </a:solidFill>
              </a:rPr>
              <a:t>GOMS</a:t>
            </a:r>
            <a:r>
              <a:rPr lang="en-NP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F682-9AEF-CC4E-878A-2E80FF24F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The GOMS model gets it’s name from the four sets of information it Process gathering about  a task.</a:t>
            </a:r>
          </a:p>
          <a:p>
            <a:pPr marL="0" indent="0">
              <a:buNone/>
            </a:pPr>
            <a:endParaRPr lang="en-NP" dirty="0"/>
          </a:p>
          <a:p>
            <a:pPr marL="0" indent="0">
              <a:buNone/>
            </a:pPr>
            <a:r>
              <a:rPr lang="en-NP" dirty="0"/>
              <a:t>G – Goal</a:t>
            </a:r>
          </a:p>
          <a:p>
            <a:pPr marL="0" indent="0">
              <a:buNone/>
            </a:pPr>
            <a:r>
              <a:rPr lang="en-NP" dirty="0"/>
              <a:t>O – Operators</a:t>
            </a:r>
          </a:p>
          <a:p>
            <a:pPr marL="0" indent="0">
              <a:buNone/>
            </a:pPr>
            <a:r>
              <a:rPr lang="en-NP" dirty="0"/>
              <a:t>M – Methods</a:t>
            </a:r>
          </a:p>
          <a:p>
            <a:pPr marL="0" indent="0">
              <a:buNone/>
            </a:pPr>
            <a:r>
              <a:rPr lang="en-NP" dirty="0"/>
              <a:t>S   –   Selection  Rules</a:t>
            </a:r>
          </a:p>
        </p:txBody>
      </p:sp>
    </p:spTree>
    <p:extLst>
      <p:ext uri="{BB962C8B-B14F-4D97-AF65-F5344CB8AC3E}">
        <p14:creationId xmlns:p14="http://schemas.microsoft.com/office/powerpoint/2010/main" val="179172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FB7A-E0FC-7F47-8EB6-719043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5630"/>
          </a:xfrm>
        </p:spPr>
        <p:txBody>
          <a:bodyPr/>
          <a:lstStyle/>
          <a:p>
            <a:r>
              <a:rPr lang="en-NP" dirty="0">
                <a:solidFill>
                  <a:schemeClr val="accent6"/>
                </a:solidFill>
              </a:rPr>
              <a:t> GOMS </a:t>
            </a:r>
            <a:r>
              <a:rPr lang="en-NP" dirty="0"/>
              <a:t>Model Visualization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58455-3B6C-0241-99BD-C0C23C17E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825" y="1376175"/>
            <a:ext cx="6974236" cy="4668164"/>
          </a:xfrm>
        </p:spPr>
      </p:pic>
    </p:spTree>
    <p:extLst>
      <p:ext uri="{BB962C8B-B14F-4D97-AF65-F5344CB8AC3E}">
        <p14:creationId xmlns:p14="http://schemas.microsoft.com/office/powerpoint/2010/main" val="228127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5525-ABED-6448-83F5-1E2434F2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763"/>
          </a:xfrm>
        </p:spPr>
        <p:txBody>
          <a:bodyPr>
            <a:normAutofit fontScale="90000"/>
          </a:bodyPr>
          <a:lstStyle/>
          <a:p>
            <a:r>
              <a:rPr lang="en-NP" dirty="0"/>
              <a:t>GOMS Model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70881-035F-314A-8D99-4085804A8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8209" y="1022888"/>
            <a:ext cx="6870700" cy="1003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E36C9-3F32-2D4B-9E4F-FD02A11D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889" y="1982384"/>
            <a:ext cx="35433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D456A-C980-CC4C-8A49-784FD2CF4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031" y="2453898"/>
            <a:ext cx="7493000" cy="327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4F12DB-5855-CF42-B9CC-F5CB63963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331" y="5699502"/>
            <a:ext cx="7264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00F9-5CE6-8E42-AD06-74FF45CD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chemeClr val="accent6"/>
                </a:solidFill>
              </a:rPr>
              <a:t>Cognitive</a:t>
            </a:r>
            <a:r>
              <a:rPr lang="en-NP" dirty="0"/>
              <a:t> Task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D01C8-5D34-B44B-AB3B-5F649515C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91" y="2324745"/>
            <a:ext cx="9902610" cy="3208149"/>
          </a:xfrm>
        </p:spPr>
      </p:pic>
    </p:spTree>
    <p:extLst>
      <p:ext uri="{BB962C8B-B14F-4D97-AF65-F5344CB8AC3E}">
        <p14:creationId xmlns:p14="http://schemas.microsoft.com/office/powerpoint/2010/main" val="161416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038E-39AD-8641-B9C3-B6578C28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chemeClr val="accent6"/>
                </a:solidFill>
              </a:rPr>
              <a:t>Cognitive</a:t>
            </a:r>
            <a:r>
              <a:rPr lang="en-NP" dirty="0"/>
              <a:t> Task Analysis : Model of Driving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9D404-3AC6-EF41-9748-A6C5ECA1A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94006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C8D4B-AF16-ED47-94F6-963EACF35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2" y="293914"/>
            <a:ext cx="8490857" cy="5883049"/>
          </a:xfrm>
        </p:spPr>
      </p:pic>
    </p:spTree>
    <p:extLst>
      <p:ext uri="{BB962C8B-B14F-4D97-AF65-F5344CB8AC3E}">
        <p14:creationId xmlns:p14="http://schemas.microsoft.com/office/powerpoint/2010/main" val="362152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5669-9F84-E14A-A2D3-A63E19C7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Hierarchical</a:t>
            </a:r>
            <a:r>
              <a:rPr lang="en-US" dirty="0"/>
              <a:t> Task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NP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FF7AC-557D-4F45-A630-CFDD5F3C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116"/>
            <a:ext cx="536114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1722F-CD9B-2947-95AB-DC60CE952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42" y="1580827"/>
            <a:ext cx="4013200" cy="45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16A5D7D17EA249BA78CBC9468D94B9" ma:contentTypeVersion="6" ma:contentTypeDescription="Create a new document." ma:contentTypeScope="" ma:versionID="811fb35cafcc4ae5dc1b25a1c4cfff63">
  <xsd:schema xmlns:xsd="http://www.w3.org/2001/XMLSchema" xmlns:xs="http://www.w3.org/2001/XMLSchema" xmlns:p="http://schemas.microsoft.com/office/2006/metadata/properties" xmlns:ns2="282bd017-dc50-4da1-ac63-e283e46653e6" targetNamespace="http://schemas.microsoft.com/office/2006/metadata/properties" ma:root="true" ma:fieldsID="4910fc984648c0290c4a9c6f0a88a71d" ns2:_="">
    <xsd:import namespace="282bd017-dc50-4da1-ac63-e283e4665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bd017-dc50-4da1-ac63-e283e4665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523844-2CF9-484E-BA67-2D69F1FF2295}"/>
</file>

<file path=customXml/itemProps2.xml><?xml version="1.0" encoding="utf-8"?>
<ds:datastoreItem xmlns:ds="http://schemas.openxmlformats.org/officeDocument/2006/customXml" ds:itemID="{9D53CC7D-E662-4B0B-BEE0-23A4C9AF5E73}"/>
</file>

<file path=customXml/itemProps3.xml><?xml version="1.0" encoding="utf-8"?>
<ds:datastoreItem xmlns:ds="http://schemas.openxmlformats.org/officeDocument/2006/customXml" ds:itemID="{1FDCFDCF-40FB-4B20-B987-A7E0C2F7C947}"/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113</Words>
  <Application>Microsoft Macintosh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TASK ANALYSIS</vt:lpstr>
      <vt:lpstr>“ The Task  is at the Heart of  HCI “</vt:lpstr>
      <vt:lpstr>  The GOMS Model</vt:lpstr>
      <vt:lpstr> GOMS Model Visualization :</vt:lpstr>
      <vt:lpstr>GOMS Model Example</vt:lpstr>
      <vt:lpstr>Cognitive Task Analysis</vt:lpstr>
      <vt:lpstr>Cognitive Task Analysis : Model of Driving</vt:lpstr>
      <vt:lpstr>PowerPoint Presentation</vt:lpstr>
      <vt:lpstr>   Hierarchical Task Analysis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ANALYSIS</dc:title>
  <dc:creator>Microsoft Office User</dc:creator>
  <cp:lastModifiedBy>Microsoft Office User</cp:lastModifiedBy>
  <cp:revision>15</cp:revision>
  <dcterms:created xsi:type="dcterms:W3CDTF">2020-05-16T06:54:02Z</dcterms:created>
  <dcterms:modified xsi:type="dcterms:W3CDTF">2020-05-25T02:15:07Z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0x010100BC16A5D7D17EA249BA78CBC9468D94B9</vt:lpwstr>
  </property>
</Properties>
</file>