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16"/>
  </p:notesMasterIdLst>
  <p:handoutMasterIdLst>
    <p:handoutMasterId r:id="rId17"/>
  </p:handoutMasterIdLst>
  <p:sldIdLst>
    <p:sldId id="303" r:id="rId2"/>
    <p:sldId id="256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2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190"/>
            <a:ext cx="10515600" cy="7794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681037"/>
            <a:ext cx="12192000" cy="56753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E3BA9-741C-4AB3-8474-D1CE133EE6F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" y="89511"/>
            <a:ext cx="3135086" cy="5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YW3PWPOPn3qgxxjhUbXXXg?view_as=subscrib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1A05-DDC9-4223-8462-38CD7C84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89A1-FB53-4020-85C9-DE2FC6658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Ritesh Singh</a:t>
            </a:r>
          </a:p>
          <a:p>
            <a:pPr marL="0" indent="0" algn="ctr">
              <a:buNone/>
            </a:pPr>
            <a:endParaRPr lang="en-US" dirty="0" smtClean="0"/>
          </a:p>
          <a:p>
            <a:pPr algn="l"/>
            <a:r>
              <a:rPr lang="en-US" dirty="0" smtClean="0"/>
              <a:t>Sun Certified java Professional</a:t>
            </a:r>
          </a:p>
          <a:p>
            <a:pPr algn="l"/>
            <a:r>
              <a:rPr lang="en-US" dirty="0" smtClean="0"/>
              <a:t>Oracle Certified Database Administrator</a:t>
            </a:r>
          </a:p>
          <a:p>
            <a:pPr algn="l"/>
            <a:r>
              <a:rPr lang="en-US" dirty="0" smtClean="0"/>
              <a:t>Certified Ethical Hacker</a:t>
            </a:r>
          </a:p>
          <a:p>
            <a:pPr algn="l"/>
            <a:r>
              <a:rPr lang="en-US" dirty="0"/>
              <a:t>Certified EC-Council Instructor (CEI)</a:t>
            </a:r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F0E28-B47C-4E93-BB46-AE294CC9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28758-68F5-416E-8FD3-5A7ADCAD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Suppose the company has two sales organizations that are Domestic and Export, which are in charge of sales in the domestic and international markets.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statement inserts two sales organizations into the </a:t>
            </a:r>
            <a:r>
              <a:rPr lang="en-US" dirty="0" err="1"/>
              <a:t>sales_organization</a:t>
            </a:r>
            <a:r>
              <a:rPr lang="en-US" dirty="0"/>
              <a:t> table: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sales_organization</a:t>
            </a:r>
            <a:r>
              <a:rPr lang="en-US" dirty="0"/>
              <a:t> (</a:t>
            </a:r>
            <a:r>
              <a:rPr lang="en-US" dirty="0" err="1"/>
              <a:t>sales_org_id</a:t>
            </a:r>
            <a:r>
              <a:rPr lang="en-US" dirty="0"/>
              <a:t>, </a:t>
            </a:r>
            <a:r>
              <a:rPr lang="en-US" dirty="0" err="1"/>
              <a:t>sales_org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VALUES</a:t>
            </a:r>
          </a:p>
          <a:p>
            <a:pPr marL="0" indent="0">
              <a:buNone/>
            </a:pPr>
            <a:r>
              <a:rPr lang="en-US" dirty="0"/>
              <a:t>	(1, 'Domestic'),</a:t>
            </a:r>
          </a:p>
          <a:p>
            <a:pPr marL="0" indent="0">
              <a:buNone/>
            </a:pPr>
            <a:r>
              <a:rPr lang="en-US" dirty="0"/>
              <a:t>	(2, 'Export');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51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company can distribute goods via various channels such as wholesale, retail, </a:t>
            </a:r>
            <a:r>
              <a:rPr lang="en-US" dirty="0" err="1"/>
              <a:t>eCommerce</a:t>
            </a:r>
            <a:r>
              <a:rPr lang="en-US" dirty="0"/>
              <a:t>, and TV shopping. The following statement inserts sales channels into the </a:t>
            </a:r>
            <a:r>
              <a:rPr lang="en-US" dirty="0" err="1"/>
              <a:t>sales_channel</a:t>
            </a:r>
            <a:r>
              <a:rPr lang="en-US" dirty="0"/>
              <a:t> table: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sales_channel</a:t>
            </a:r>
            <a:r>
              <a:rPr lang="en-US" dirty="0"/>
              <a:t> (</a:t>
            </a:r>
            <a:r>
              <a:rPr lang="en-US" dirty="0" err="1"/>
              <a:t>channel_id</a:t>
            </a:r>
            <a:r>
              <a:rPr lang="en-US" dirty="0"/>
              <a:t>, channel)</a:t>
            </a:r>
          </a:p>
          <a:p>
            <a:pPr marL="0" indent="0">
              <a:buNone/>
            </a:pPr>
            <a:r>
              <a:rPr lang="en-US" dirty="0"/>
              <a:t>VALUES</a:t>
            </a:r>
          </a:p>
          <a:p>
            <a:pPr marL="0" indent="0">
              <a:buNone/>
            </a:pPr>
            <a:r>
              <a:rPr lang="en-US" dirty="0"/>
              <a:t>	(1, 'Wholesale'),</a:t>
            </a:r>
          </a:p>
          <a:p>
            <a:pPr marL="0" indent="0">
              <a:buNone/>
            </a:pPr>
            <a:r>
              <a:rPr lang="en-US" dirty="0"/>
              <a:t>	(2, 'Retail'),</a:t>
            </a:r>
          </a:p>
          <a:p>
            <a:pPr marL="0" indent="0">
              <a:buNone/>
            </a:pPr>
            <a:r>
              <a:rPr lang="en-US" dirty="0"/>
              <a:t>	(3, '</a:t>
            </a:r>
            <a:r>
              <a:rPr lang="en-US" dirty="0" err="1"/>
              <a:t>eCommerce</a:t>
            </a:r>
            <a:r>
              <a:rPr lang="en-US" dirty="0"/>
              <a:t>'),</a:t>
            </a:r>
          </a:p>
          <a:p>
            <a:pPr marL="0" indent="0">
              <a:buNone/>
            </a:pPr>
            <a:r>
              <a:rPr lang="en-US" dirty="0"/>
              <a:t>	(4, 'TV Shopping');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63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To find the all possible sales channels that a sales organization can have, you use the CROSS JOIN to join the </a:t>
            </a:r>
            <a:r>
              <a:rPr lang="en-US" dirty="0" err="1"/>
              <a:t>sales_organization</a:t>
            </a:r>
            <a:r>
              <a:rPr lang="en-US" dirty="0"/>
              <a:t> table with the </a:t>
            </a:r>
            <a:r>
              <a:rPr lang="en-US" dirty="0" err="1"/>
              <a:t>sales_channel</a:t>
            </a:r>
            <a:r>
              <a:rPr lang="en-US" dirty="0"/>
              <a:t> table as follows: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sales_org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channel</a:t>
            </a:r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sales_organization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CROSS JOIN </a:t>
            </a:r>
            <a:r>
              <a:rPr lang="en-US" dirty="0" err="1"/>
              <a:t>sales_channel</a:t>
            </a:r>
            <a:r>
              <a:rPr lang="en-US" dirty="0"/>
              <a:t>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12</a:t>
            </a:fld>
            <a:endParaRPr lang="en-US"/>
          </a:p>
        </p:txBody>
      </p:sp>
      <p:pic>
        <p:nvPicPr>
          <p:cNvPr id="9219" name="Picture 3" descr="SQL CROSS JOIN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570" y="3352662"/>
            <a:ext cx="2339430" cy="260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652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result set includes all possible rows in the </a:t>
            </a:r>
            <a:r>
              <a:rPr lang="en-US" dirty="0" err="1"/>
              <a:t>sales_organization</a:t>
            </a:r>
            <a:r>
              <a:rPr lang="en-US" dirty="0"/>
              <a:t> and </a:t>
            </a:r>
            <a:r>
              <a:rPr lang="en-US" dirty="0" err="1"/>
              <a:t>sales_channel</a:t>
            </a:r>
            <a:r>
              <a:rPr lang="en-US" dirty="0"/>
              <a:t> tables.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query is equivalent to the statement that uses the CROSS JOIN clause above: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sales_org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channel</a:t>
            </a:r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sales_organization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sales_channel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31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dirty="0" smtClean="0"/>
              <a:t>Thank You</a:t>
            </a:r>
          </a:p>
          <a:p>
            <a:pPr marL="0" indent="0" algn="ctr">
              <a:buNone/>
            </a:pPr>
            <a:r>
              <a:rPr lang="en-US" sz="4400" dirty="0" smtClean="0"/>
              <a:t>Please Subscribe My Channel</a:t>
            </a:r>
          </a:p>
          <a:p>
            <a:pPr marL="0" indent="0" algn="ctr">
              <a:buNone/>
            </a:pPr>
            <a:r>
              <a:rPr lang="en-US" sz="4400" dirty="0">
                <a:hlinkClick r:id="rId2"/>
              </a:rPr>
              <a:t>https://www.youtube.com/channel/UCYW3PWPOPn3qgxxjhUbXXXg?view_as=subscriber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C000-C233-4D63-9025-0C20B8A47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0" y="831269"/>
            <a:ext cx="10772335" cy="914404"/>
          </a:xfrm>
        </p:spPr>
        <p:txBody>
          <a:bodyPr>
            <a:normAutofit/>
          </a:bodyPr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D96A1-9885-4466-A9D4-5B4C91B0C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464" y="1856509"/>
            <a:ext cx="10772335" cy="3851563"/>
          </a:xfrm>
        </p:spPr>
        <p:txBody>
          <a:bodyPr>
            <a:normAutofit/>
          </a:bodyPr>
          <a:lstStyle/>
          <a:p>
            <a:r>
              <a:rPr lang="en-US" b="1" dirty="0"/>
              <a:t>Introduction to SQL CROSS JOIN clause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sz="3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223C9-33DB-4900-B58B-C6342037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98578-DF34-4735-A791-23C3D487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8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SQL CROSS JOIN </a:t>
            </a:r>
            <a:r>
              <a:rPr lang="en-US" dirty="0" smtClean="0"/>
              <a:t>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cross join is a join operation that produces the Cartesian product of two or more tables.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Math, a Cartesian product is a mathematical operation that returns a product set of multiple sets.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 with two sets A {</a:t>
            </a:r>
            <a:r>
              <a:rPr lang="en-US" dirty="0" err="1"/>
              <a:t>x,y,z</a:t>
            </a:r>
            <a:r>
              <a:rPr lang="en-US" dirty="0"/>
              <a:t>} and B {1,2,3}, the Cartesian product of A x B is the set of all ordered pairs (x,1), (x,2), (x,3), (y,1) (y,2), (y,3), (z,1), (z,2), (z,3).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9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following picture illustrates the Cartesian product of A and 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https://cdn.sqltutorial.org/wp-content/uploads/2018/01/SQL-CROSS-JOIN-Cartesian_Produc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362" y="2442755"/>
            <a:ext cx="2962610" cy="224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26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Similarly, in SQL, a Cartesian product of two tables A and B is a result set in which each row in the first table (A) is paired with each row in the second table (B). Suppose the A table has n rows and the B table has m rows, the result of the cross join of the A and B tables have n x m rows.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illustrates syntax of the CROSS JOIN clause: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column_list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A</a:t>
            </a:r>
          </a:p>
          <a:p>
            <a:pPr marL="0" indent="0">
              <a:buNone/>
            </a:pPr>
            <a:r>
              <a:rPr lang="en-US" dirty="0"/>
              <a:t>CROSS JOIN B;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69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picture illustrates the result of the cross join between the table A and table B. In this illustration, the table A has three rows 1, 2 and 3 and the table B also has three rows x, y and z. As the result, the Cartesian product has nine rows: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 descr="SQL CROSS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016" y="3186929"/>
            <a:ext cx="3606528" cy="278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28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Note that unlike the INNER JOIN, LEFT JOIN, and FULL OUTER JOIN, the CROSS JOIN clause does not have a join condition.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statement is equivalent to the one that uses the CROSS JOIN clause above: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column_list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    A,</a:t>
            </a:r>
          </a:p>
          <a:p>
            <a:pPr marL="0" indent="0">
              <a:buNone/>
            </a:pPr>
            <a:r>
              <a:rPr lang="en-US" dirty="0"/>
              <a:t>    B;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84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SQL CROSS JOIN example</a:t>
            </a:r>
          </a:p>
          <a:p>
            <a:pPr marL="0" indent="0">
              <a:buNone/>
            </a:pPr>
            <a:r>
              <a:rPr lang="en-US" dirty="0"/>
              <a:t>We will create two new tables  for the demonstration of the cross join: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sales_organization</a:t>
            </a:r>
            <a:r>
              <a:rPr lang="en-US" dirty="0"/>
              <a:t> table stores the sale organizations.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sales_channel</a:t>
            </a:r>
            <a:r>
              <a:rPr lang="en-US" dirty="0"/>
              <a:t> table stores the sales channels.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9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following statements create the </a:t>
            </a:r>
            <a:r>
              <a:rPr lang="en-US" dirty="0" err="1"/>
              <a:t>sales_organization</a:t>
            </a:r>
            <a:r>
              <a:rPr lang="en-US" dirty="0"/>
              <a:t> and </a:t>
            </a:r>
            <a:r>
              <a:rPr lang="en-US" dirty="0" err="1"/>
              <a:t>sales_channel</a:t>
            </a:r>
            <a:r>
              <a:rPr lang="en-US" dirty="0"/>
              <a:t> tables: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sales_organization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sales_org_id</a:t>
            </a:r>
            <a:r>
              <a:rPr lang="en-US" dirty="0"/>
              <a:t> INT PRIMARY KEY,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sales_org</a:t>
            </a:r>
            <a:r>
              <a:rPr lang="en-US" dirty="0"/>
              <a:t> VARCHAR (255)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sales_channel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channel_id</a:t>
            </a:r>
            <a:r>
              <a:rPr lang="en-US" dirty="0"/>
              <a:t> INT PRIMARY KEY,</a:t>
            </a:r>
          </a:p>
          <a:p>
            <a:pPr marL="0" indent="0">
              <a:buNone/>
            </a:pPr>
            <a:r>
              <a:rPr lang="en-US" dirty="0"/>
              <a:t>	channel VARCHAR (255)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8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3909</TotalTime>
  <Words>577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About Me</vt:lpstr>
      <vt:lpstr>Course Overview</vt:lpstr>
      <vt:lpstr>Introduction to SQL CROSS JOIN clause</vt:lpstr>
      <vt:lpstr>The following picture illustrates the Cartesian product of A and B: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Administrator</cp:lastModifiedBy>
  <cp:revision>662</cp:revision>
  <dcterms:created xsi:type="dcterms:W3CDTF">2019-09-15T04:30:17Z</dcterms:created>
  <dcterms:modified xsi:type="dcterms:W3CDTF">2020-05-23T11:46:05Z</dcterms:modified>
</cp:coreProperties>
</file>