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9"/>
  </p:notesMasterIdLst>
  <p:handoutMasterIdLst>
    <p:handoutMasterId r:id="rId20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productName</a:t>
            </a:r>
            <a:r>
              <a:rPr lang="en-US" dirty="0"/>
              <a:t>, sales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(SELECT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productCode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ROUND(SUM(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)) sales</a:t>
            </a:r>
          </a:p>
          <a:p>
            <a:pPr marL="0" indent="0">
              <a:buNone/>
            </a:pPr>
            <a:r>
              <a:rPr lang="en-US" dirty="0"/>
              <a:t>    FROM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orderdetails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INNER JOIN orders USING (</a:t>
            </a:r>
            <a:r>
              <a:rPr lang="en-US" dirty="0" err="1"/>
              <a:t>orderNumber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WHERE</a:t>
            </a:r>
          </a:p>
          <a:p>
            <a:pPr marL="0" indent="0">
              <a:buNone/>
            </a:pPr>
            <a:r>
              <a:rPr lang="en-US" dirty="0"/>
              <a:t>        YEAR(</a:t>
            </a:r>
            <a:r>
              <a:rPr lang="en-US" dirty="0" err="1"/>
              <a:t>shippedDate</a:t>
            </a:r>
            <a:r>
              <a:rPr lang="en-US" dirty="0"/>
              <a:t>) = 2003</a:t>
            </a:r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productCode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ORDER BY sales DESC</a:t>
            </a:r>
          </a:p>
          <a:p>
            <a:pPr marL="0" indent="0">
              <a:buNone/>
            </a:pPr>
            <a:r>
              <a:rPr lang="en-US" dirty="0"/>
              <a:t>    LIMIT 5) top5products2003</a:t>
            </a:r>
          </a:p>
          <a:p>
            <a:pPr marL="0" indent="0">
              <a:buNone/>
            </a:pPr>
            <a:r>
              <a:rPr lang="en-US" dirty="0"/>
              <a:t>INNER JOIN</a:t>
            </a:r>
          </a:p>
          <a:p>
            <a:pPr marL="0" indent="0">
              <a:buNone/>
            </a:pPr>
            <a:r>
              <a:rPr lang="en-US" dirty="0"/>
              <a:t>    products USING (</a:t>
            </a:r>
            <a:r>
              <a:rPr lang="en-US" dirty="0" err="1"/>
              <a:t>productCode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shows the output of the query above: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MySQL Derived Table - Top 5 Products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878" y="2886869"/>
            <a:ext cx="4622846" cy="220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1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the subquery is executed to create a result set or derived table.</a:t>
            </a:r>
          </a:p>
          <a:p>
            <a:pPr marL="0" indent="0">
              <a:buNone/>
            </a:pPr>
            <a:r>
              <a:rPr lang="en-US" dirty="0"/>
              <a:t>Then, the outer query is executed that joined the top5product2003 derived table with the products table using the </a:t>
            </a:r>
            <a:r>
              <a:rPr lang="en-US" dirty="0" err="1"/>
              <a:t>productCode</a:t>
            </a:r>
            <a:r>
              <a:rPr lang="en-US" dirty="0"/>
              <a:t>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more complex MySQL derived table example</a:t>
            </a:r>
          </a:p>
          <a:p>
            <a:pPr marL="0" indent="0">
              <a:buNone/>
            </a:pPr>
            <a:r>
              <a:rPr lang="en-US" dirty="0"/>
              <a:t>Suppose you have to classify the customers  who bought products in 2003 into 3 groups: platinum, gold, and silver. And you need to know the number of customers in each group with the following conditions: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Platinum customers who have orders with the volume greater than 100K</a:t>
            </a:r>
          </a:p>
          <a:p>
            <a:pPr marL="0" indent="0">
              <a:buNone/>
            </a:pPr>
            <a:r>
              <a:rPr lang="en-US" dirty="0"/>
              <a:t>Gold customers who have orders with the volume between 10K and 100K</a:t>
            </a:r>
          </a:p>
          <a:p>
            <a:pPr marL="0" indent="0">
              <a:buNone/>
            </a:pPr>
            <a:r>
              <a:rPr lang="en-US" dirty="0"/>
              <a:t>Silver customers who have orders with the volume less than 10K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To construct this query, you first need to put each customer into the respective group using CASE expression and GROUP BY clause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customerNumber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ROUND(SUM(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)) sales,</a:t>
            </a:r>
          </a:p>
          <a:p>
            <a:pPr marL="0" indent="0">
              <a:buNone/>
            </a:pPr>
            <a:r>
              <a:rPr lang="en-US" dirty="0"/>
              <a:t>    (CASE</a:t>
            </a:r>
          </a:p>
          <a:p>
            <a:pPr marL="0" indent="0">
              <a:buNone/>
            </a:pPr>
            <a:r>
              <a:rPr lang="en-US" dirty="0"/>
              <a:t>        WHEN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&lt; 10000 THEN 'Silver'</a:t>
            </a:r>
          </a:p>
          <a:p>
            <a:pPr marL="0" indent="0">
              <a:buNone/>
            </a:pPr>
            <a:r>
              <a:rPr lang="en-US" dirty="0"/>
              <a:t>        WHEN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BETWEEN 10000 AND 100000 THEN 'Gold'</a:t>
            </a:r>
          </a:p>
          <a:p>
            <a:pPr marL="0" indent="0">
              <a:buNone/>
            </a:pPr>
            <a:r>
              <a:rPr lang="en-US" dirty="0"/>
              <a:t>        WHEN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&gt; 100000 THEN 'Platinum'</a:t>
            </a:r>
          </a:p>
          <a:p>
            <a:pPr marL="0" indent="0">
              <a:buNone/>
            </a:pPr>
            <a:r>
              <a:rPr lang="en-US" dirty="0"/>
              <a:t>    END) </a:t>
            </a:r>
            <a:r>
              <a:rPr lang="en-US" dirty="0" err="1"/>
              <a:t>customerGroup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INNER JOIN</a:t>
            </a:r>
          </a:p>
          <a:p>
            <a:pPr marL="0" indent="0">
              <a:buNone/>
            </a:pPr>
            <a:r>
              <a:rPr lang="en-US" dirty="0"/>
              <a:t>    orders USING (</a:t>
            </a:r>
            <a:r>
              <a:rPr lang="en-US" dirty="0" err="1"/>
              <a:t>orderNumber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YEAR(</a:t>
            </a:r>
            <a:r>
              <a:rPr lang="en-US" dirty="0" err="1"/>
              <a:t>shippedDate</a:t>
            </a:r>
            <a:r>
              <a:rPr lang="en-US" dirty="0"/>
              <a:t>) = 2003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customerNumber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  <p:pic>
        <p:nvPicPr>
          <p:cNvPr id="11267" name="Picture 3" descr="MySQL Derived Table - Customer Grou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7" y="3063081"/>
            <a:ext cx="3885167" cy="272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Then, you can use this query as the derived table and perform grouping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customerGroup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COUNT(</a:t>
            </a:r>
            <a:r>
              <a:rPr lang="en-US" dirty="0" err="1"/>
              <a:t>cg.customerGroup</a:t>
            </a:r>
            <a:r>
              <a:rPr lang="en-US" dirty="0"/>
              <a:t>) AS </a:t>
            </a:r>
            <a:r>
              <a:rPr lang="en-US" dirty="0" err="1"/>
              <a:t>groupCount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(SELECT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customerNumber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ROUND(SUM(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)) sales,</a:t>
            </a:r>
          </a:p>
          <a:p>
            <a:pPr marL="0" indent="0">
              <a:buNone/>
            </a:pPr>
            <a:r>
              <a:rPr lang="en-US" dirty="0"/>
              <a:t>            (CASE</a:t>
            </a:r>
          </a:p>
          <a:p>
            <a:pPr marL="0" indent="0">
              <a:buNone/>
            </a:pPr>
            <a:r>
              <a:rPr lang="en-US" dirty="0"/>
              <a:t>                WHEN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&lt; 10000 THEN 'Silver'</a:t>
            </a:r>
          </a:p>
          <a:p>
            <a:pPr marL="0" indent="0">
              <a:buNone/>
            </a:pPr>
            <a:r>
              <a:rPr lang="en-US" dirty="0"/>
              <a:t>                WHEN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BETWEEN 10000 AND 100000 THEN 'Gold'</a:t>
            </a:r>
          </a:p>
          <a:p>
            <a:pPr marL="0" indent="0">
              <a:buNone/>
            </a:pPr>
            <a:r>
              <a:rPr lang="en-US" dirty="0"/>
              <a:t>                WHEN 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 &gt; 100000 THEN 'Platinum'</a:t>
            </a:r>
          </a:p>
          <a:p>
            <a:pPr marL="0" indent="0">
              <a:buNone/>
            </a:pPr>
            <a:r>
              <a:rPr lang="en-US" dirty="0"/>
              <a:t>            END) </a:t>
            </a:r>
            <a:r>
              <a:rPr lang="en-US" dirty="0" err="1"/>
              <a:t>customerGroup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orderdetails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INNER JOIN orders USING (</a:t>
            </a:r>
            <a:r>
              <a:rPr lang="en-US" dirty="0" err="1"/>
              <a:t>orderNumber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WHERE</a:t>
            </a:r>
          </a:p>
          <a:p>
            <a:pPr marL="0" indent="0">
              <a:buNone/>
            </a:pPr>
            <a:r>
              <a:rPr lang="en-US" dirty="0"/>
              <a:t>        YEAR(</a:t>
            </a:r>
            <a:r>
              <a:rPr lang="en-US" dirty="0" err="1"/>
              <a:t>shippedDate</a:t>
            </a:r>
            <a:r>
              <a:rPr lang="en-US" dirty="0"/>
              <a:t>) = 2003</a:t>
            </a:r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customerNumber</a:t>
            </a:r>
            <a:r>
              <a:rPr lang="en-US" dirty="0"/>
              <a:t>) cg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cg.customerGroup</a:t>
            </a:r>
            <a:r>
              <a:rPr lang="en-US" dirty="0"/>
              <a:t>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query returns the customer groups and the number of customers in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  <p:pic>
        <p:nvPicPr>
          <p:cNvPr id="13316" name="Picture 4" descr="MySQL Derived Table - Customer Group Cou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396978"/>
            <a:ext cx="4294777" cy="18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b="1" dirty="0"/>
              <a:t>Introduction </a:t>
            </a:r>
            <a:r>
              <a:rPr lang="en-US" b="1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MySQL </a:t>
            </a:r>
            <a:r>
              <a:rPr lang="en-US" dirty="0"/>
              <a:t>derived table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derived table is a virtual table returned from a SELECT statement. A derived table is similar to a temporary table, but using a derived table in the SELECT statement is much simpler than a temporary table because it does not require steps of creating the temporary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term derived table and subquery is often used interchangeably. When a stand-alone subquery is used in the FROM clause of a SELECT statement, it is called a derived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illustrates a query that uses a derived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MySQL Derived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10" y="2896393"/>
            <a:ext cx="6911694" cy="24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 a stand-alone subquery is a subquery that can execute independently of the statement containing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a subquery, a derived table must have an alias so that you can reference its name later in the query. If a derived table does not have an alias, MySQL will issue the following error: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derived table must have its own alias.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illustrates an SQL statement that uses a derived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(SELECT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</a:t>
            </a:r>
          </a:p>
          <a:p>
            <a:pPr marL="0" indent="0">
              <a:buNone/>
            </a:pPr>
            <a:r>
              <a:rPr lang="en-US" dirty="0"/>
              <a:t>        table_1) </a:t>
            </a:r>
            <a:r>
              <a:rPr lang="en-US" dirty="0" err="1"/>
              <a:t>derived_table_name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WHERE derived_table_name.c1 &gt; 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MySQL derived table example</a:t>
            </a:r>
          </a:p>
          <a:p>
            <a:pPr marL="0" indent="0">
              <a:buNone/>
            </a:pPr>
            <a:r>
              <a:rPr lang="en-US" dirty="0"/>
              <a:t>The following query gets the top 5 products by sales revenue in 2003 from the orders and </a:t>
            </a:r>
            <a:r>
              <a:rPr lang="en-US" dirty="0" err="1"/>
              <a:t>orderdetails</a:t>
            </a:r>
            <a:r>
              <a:rPr lang="en-US" dirty="0"/>
              <a:t> tables in the sample database: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5123" name="Picture 3" descr="Orders and OrderDetails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63" y="3674699"/>
            <a:ext cx="4804087" cy="20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4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productCode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ROUND(SUM(</a:t>
            </a:r>
            <a:r>
              <a:rPr lang="en-US" dirty="0" err="1"/>
              <a:t>quantityOrdered</a:t>
            </a:r>
            <a:r>
              <a:rPr lang="en-US" dirty="0"/>
              <a:t> * </a:t>
            </a:r>
            <a:r>
              <a:rPr lang="en-US" dirty="0" err="1"/>
              <a:t>priceEach</a:t>
            </a:r>
            <a:r>
              <a:rPr lang="en-US" dirty="0"/>
              <a:t>)) sales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INNER JOIN</a:t>
            </a:r>
          </a:p>
          <a:p>
            <a:pPr marL="0" indent="0">
              <a:buNone/>
            </a:pPr>
            <a:r>
              <a:rPr lang="en-US" dirty="0"/>
              <a:t>    orders USING (</a:t>
            </a:r>
            <a:r>
              <a:rPr lang="en-US" dirty="0" err="1"/>
              <a:t>orderNumber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YEAR(</a:t>
            </a:r>
            <a:r>
              <a:rPr lang="en-US" dirty="0" err="1"/>
              <a:t>shippedDate</a:t>
            </a:r>
            <a:r>
              <a:rPr lang="en-US" dirty="0"/>
              <a:t>) = 2003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sales DESC</a:t>
            </a:r>
          </a:p>
          <a:p>
            <a:pPr marL="0" indent="0">
              <a:buNone/>
            </a:pPr>
            <a:r>
              <a:rPr lang="en-US" dirty="0"/>
              <a:t>LIMIT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MySQL Derived Tabl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37" y="3006635"/>
            <a:ext cx="3757323" cy="262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4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the result of this query as a derived table and join it with the products table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7171" name="Picture 3" descr="products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2" y="2901156"/>
            <a:ext cx="2052048" cy="26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773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About Me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754</cp:revision>
  <dcterms:created xsi:type="dcterms:W3CDTF">2019-09-15T04:30:17Z</dcterms:created>
  <dcterms:modified xsi:type="dcterms:W3CDTF">2020-05-29T11:45:42Z</dcterms:modified>
</cp:coreProperties>
</file>