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31"/>
  </p:notesMasterIdLst>
  <p:handoutMasterIdLst>
    <p:handoutMasterId r:id="rId32"/>
  </p:handoutMasterIdLst>
  <p:sldIdLst>
    <p:sldId id="303" r:id="rId2"/>
    <p:sldId id="25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2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190"/>
            <a:ext cx="1051560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following example uses the NOT EXISTS operator to find customers who do not have any orders:</a:t>
            </a:r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customerNumber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customers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NOT EXISTS( </a:t>
            </a:r>
          </a:p>
          <a:p>
            <a:pPr marL="0" indent="0">
              <a:buNone/>
            </a:pPr>
            <a:r>
              <a:rPr lang="en-US" dirty="0"/>
              <a:t>	SELECT </a:t>
            </a:r>
          </a:p>
          <a:p>
            <a:pPr marL="0" indent="0">
              <a:buNone/>
            </a:pPr>
            <a:r>
              <a:rPr lang="en-US" dirty="0"/>
              <a:t>            1</a:t>
            </a:r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orders</a:t>
            </a:r>
          </a:p>
          <a:p>
            <a:pPr marL="0" indent="0">
              <a:buNone/>
            </a:pPr>
            <a:r>
              <a:rPr lang="en-US" dirty="0"/>
              <a:t>        WHERE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orders.customernumber</a:t>
            </a:r>
            <a:r>
              <a:rPr lang="en-US" dirty="0"/>
              <a:t> = </a:t>
            </a:r>
            <a:r>
              <a:rPr lang="en-US" dirty="0" err="1"/>
              <a:t>customers.customernumber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 descr="MySQL NOT EXISTS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2767466"/>
            <a:ext cx="3876960" cy="312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59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MySQL UPDATE EXISTS examples</a:t>
            </a:r>
          </a:p>
          <a:p>
            <a:pPr marL="0" indent="0">
              <a:buNone/>
            </a:pPr>
            <a:r>
              <a:rPr lang="en-US" dirty="0"/>
              <a:t>Suppose that you have to update the phone’s extensions of the employees who work at the office in San Francisco.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statement finds employees who work at the office in San </a:t>
            </a:r>
            <a:r>
              <a:rPr lang="en-US" dirty="0" err="1"/>
              <a:t>Franciso</a:t>
            </a:r>
            <a:r>
              <a:rPr lang="en-US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employeenumber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extension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EXISTS( </a:t>
            </a:r>
          </a:p>
          <a:p>
            <a:pPr marL="0" indent="0">
              <a:buNone/>
            </a:pPr>
            <a:r>
              <a:rPr lang="en-US" dirty="0"/>
              <a:t>        SELECT </a:t>
            </a:r>
          </a:p>
          <a:p>
            <a:pPr marL="0" indent="0">
              <a:buNone/>
            </a:pPr>
            <a:r>
              <a:rPr lang="en-US" dirty="0"/>
              <a:t>            1</a:t>
            </a:r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offices</a:t>
            </a:r>
          </a:p>
          <a:p>
            <a:pPr marL="0" indent="0">
              <a:buNone/>
            </a:pPr>
            <a:r>
              <a:rPr lang="en-US" dirty="0"/>
              <a:t>        WHERE</a:t>
            </a:r>
          </a:p>
          <a:p>
            <a:pPr marL="0" indent="0">
              <a:buNone/>
            </a:pPr>
            <a:r>
              <a:rPr lang="en-US" dirty="0"/>
              <a:t>            city = 'San Francisco' AND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offices.officeCode</a:t>
            </a:r>
            <a:r>
              <a:rPr lang="en-US" dirty="0"/>
              <a:t> = </a:t>
            </a:r>
            <a:r>
              <a:rPr lang="en-US" dirty="0" err="1"/>
              <a:t>employees.officeCode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MySQL EXISTS UPDATE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2299064"/>
            <a:ext cx="4975304" cy="244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16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This example adds the number 1 to the phone extension of employees who work at the office in San Francisco: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employees </a:t>
            </a:r>
          </a:p>
          <a:p>
            <a:pPr marL="0" indent="0">
              <a:buNone/>
            </a:pPr>
            <a:r>
              <a:rPr lang="en-US" dirty="0"/>
              <a:t>SET </a:t>
            </a:r>
          </a:p>
          <a:p>
            <a:pPr marL="0" indent="0">
              <a:buNone/>
            </a:pPr>
            <a:r>
              <a:rPr lang="en-US" dirty="0"/>
              <a:t>    extension = CONCAT(extension, '1')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EXISTS( </a:t>
            </a:r>
          </a:p>
          <a:p>
            <a:pPr marL="0" indent="0">
              <a:buNone/>
            </a:pPr>
            <a:r>
              <a:rPr lang="en-US" dirty="0"/>
              <a:t>        SELECT </a:t>
            </a:r>
          </a:p>
          <a:p>
            <a:pPr marL="0" indent="0">
              <a:buNone/>
            </a:pPr>
            <a:r>
              <a:rPr lang="en-US" dirty="0"/>
              <a:t>            1</a:t>
            </a:r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offices</a:t>
            </a:r>
          </a:p>
          <a:p>
            <a:pPr marL="0" indent="0">
              <a:buNone/>
            </a:pPr>
            <a:r>
              <a:rPr lang="en-US" dirty="0"/>
              <a:t>        WHERE</a:t>
            </a:r>
          </a:p>
          <a:p>
            <a:pPr marL="0" indent="0">
              <a:buNone/>
            </a:pPr>
            <a:r>
              <a:rPr lang="en-US" dirty="0"/>
              <a:t>            city = 'San Francisco'</a:t>
            </a:r>
          </a:p>
          <a:p>
            <a:pPr marL="0" indent="0">
              <a:buNone/>
            </a:pPr>
            <a:r>
              <a:rPr lang="en-US" dirty="0"/>
              <a:t>                AND </a:t>
            </a:r>
            <a:r>
              <a:rPr lang="en-US" dirty="0" err="1"/>
              <a:t>offices.officeCode</a:t>
            </a:r>
            <a:r>
              <a:rPr lang="en-US" dirty="0"/>
              <a:t> = </a:t>
            </a:r>
            <a:r>
              <a:rPr lang="en-US" dirty="0" err="1"/>
              <a:t>employees.officeCode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it works.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the EXISTS operator in the WHERE clause gets only employees who works at the office in San </a:t>
            </a:r>
            <a:r>
              <a:rPr lang="en-US" dirty="0" err="1"/>
              <a:t>Fransisco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Second, the CONCAT() function concatenate the phone extension with the number 1.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0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MySQL INSERT EXISTS example</a:t>
            </a:r>
          </a:p>
          <a:p>
            <a:pPr marL="0" indent="0">
              <a:buNone/>
            </a:pPr>
            <a:r>
              <a:rPr lang="en-US" dirty="0"/>
              <a:t>Suppose that you want to archive customers who don’t have any sales order in a separate table. To do this, you use these steps: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create a new table for archiving the customers by copying the structure from the customers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customers_archive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LIKE customers;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0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Second, insert customers who do not have any sales order into the </a:t>
            </a:r>
            <a:r>
              <a:rPr lang="en-US" dirty="0" err="1"/>
              <a:t>customers_archive</a:t>
            </a:r>
            <a:r>
              <a:rPr lang="en-US" dirty="0"/>
              <a:t> table using the following INSERT statement.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customers_archive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* </a:t>
            </a:r>
          </a:p>
          <a:p>
            <a:pPr marL="0" indent="0">
              <a:buNone/>
            </a:pPr>
            <a:r>
              <a:rPr lang="en-US" dirty="0"/>
              <a:t>FROM customers</a:t>
            </a:r>
          </a:p>
          <a:p>
            <a:pPr marL="0" indent="0">
              <a:buNone/>
            </a:pPr>
            <a:r>
              <a:rPr lang="en-US" dirty="0"/>
              <a:t>WHERE NOT EXISTS( </a:t>
            </a:r>
          </a:p>
          <a:p>
            <a:pPr marL="0" indent="0">
              <a:buNone/>
            </a:pPr>
            <a:r>
              <a:rPr lang="en-US" dirty="0"/>
              <a:t>   SELECT 1</a:t>
            </a:r>
          </a:p>
          <a:p>
            <a:pPr marL="0" indent="0">
              <a:buNone/>
            </a:pPr>
            <a:r>
              <a:rPr lang="en-US" dirty="0"/>
              <a:t>   FROM</a:t>
            </a:r>
          </a:p>
          <a:p>
            <a:pPr marL="0" indent="0">
              <a:buNone/>
            </a:pPr>
            <a:r>
              <a:rPr lang="en-US" dirty="0"/>
              <a:t>       orders</a:t>
            </a:r>
          </a:p>
          <a:p>
            <a:pPr marL="0" indent="0">
              <a:buNone/>
            </a:pPr>
            <a:r>
              <a:rPr lang="en-US" dirty="0"/>
              <a:t>   WHERE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orders.customernumber</a:t>
            </a:r>
            <a:r>
              <a:rPr lang="en-US" dirty="0"/>
              <a:t> = </a:t>
            </a:r>
            <a:r>
              <a:rPr lang="en-US" dirty="0" err="1"/>
              <a:t>customers.customernumber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6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Third, query data from the </a:t>
            </a:r>
            <a:r>
              <a:rPr lang="en-US" dirty="0" err="1"/>
              <a:t>customers_archive</a:t>
            </a:r>
            <a:r>
              <a:rPr lang="en-US" dirty="0"/>
              <a:t> table to verify the insert operation.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customers_archive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18</a:t>
            </a:fld>
            <a:endParaRPr lang="en-US"/>
          </a:p>
        </p:txBody>
      </p:sp>
      <p:pic>
        <p:nvPicPr>
          <p:cNvPr id="7171" name="Picture 3" descr="MySQL EXISTS INSERT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04" y="4093346"/>
            <a:ext cx="66770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56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MySQL DELETE EXISTS example</a:t>
            </a:r>
          </a:p>
          <a:p>
            <a:pPr marL="0" indent="0">
              <a:buNone/>
            </a:pPr>
            <a:r>
              <a:rPr lang="en-US" dirty="0"/>
              <a:t>One final task in archiving the customer data is to delete the customers that exist in the </a:t>
            </a:r>
            <a:r>
              <a:rPr lang="en-US" dirty="0" err="1"/>
              <a:t>customers_archive</a:t>
            </a:r>
            <a:r>
              <a:rPr lang="en-US" dirty="0"/>
              <a:t> table from the customers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do this, you use the EXISTS operator in WHERE clause of the DELETE statement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FROM customers</a:t>
            </a:r>
          </a:p>
          <a:p>
            <a:pPr marL="0" indent="0">
              <a:buNone/>
            </a:pPr>
            <a:r>
              <a:rPr lang="en-US" dirty="0"/>
              <a:t>WHERE EXISTS( </a:t>
            </a:r>
          </a:p>
          <a:p>
            <a:pPr marL="0" indent="0">
              <a:buNone/>
            </a:pPr>
            <a:r>
              <a:rPr lang="en-US" dirty="0"/>
              <a:t>    SELECT </a:t>
            </a:r>
          </a:p>
          <a:p>
            <a:pPr marL="0" indent="0">
              <a:buNone/>
            </a:pPr>
            <a:r>
              <a:rPr lang="en-US" dirty="0"/>
              <a:t>        1</a:t>
            </a:r>
          </a:p>
          <a:p>
            <a:pPr marL="0" indent="0">
              <a:buNone/>
            </a:pPr>
            <a:r>
              <a:rPr lang="en-US" dirty="0"/>
              <a:t>    FROM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customers_archive</a:t>
            </a: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WHERE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a.customernumber</a:t>
            </a:r>
            <a:r>
              <a:rPr lang="en-US" dirty="0"/>
              <a:t> = </a:t>
            </a:r>
            <a:r>
              <a:rPr lang="en-US" dirty="0" err="1"/>
              <a:t>customers.customerNumber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2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000-C233-4D63-9025-0C20B8A4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831269"/>
            <a:ext cx="10772335" cy="91440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D96A1-9885-4466-A9D4-5B4C91B0C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4" y="1856509"/>
            <a:ext cx="10772335" cy="3851563"/>
          </a:xfrm>
        </p:spPr>
        <p:txBody>
          <a:bodyPr>
            <a:normAutofit/>
          </a:bodyPr>
          <a:lstStyle/>
          <a:p>
            <a:r>
              <a:rPr lang="en-US" b="1" dirty="0"/>
              <a:t>Introduction </a:t>
            </a:r>
            <a:r>
              <a:rPr lang="en-US" b="1" dirty="0" smtClean="0"/>
              <a:t>to</a:t>
            </a:r>
            <a:r>
              <a:rPr lang="en-US" dirty="0"/>
              <a:t> MySQL EXISTS operator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23C9-33DB-4900-B58B-C634203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8578-DF34-4735-A791-23C3D48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MySQL EXISTS operator vs. IN operator</a:t>
            </a:r>
          </a:p>
          <a:p>
            <a:pPr marL="0" indent="0">
              <a:buNone/>
            </a:pPr>
            <a:r>
              <a:rPr lang="en-US" dirty="0"/>
              <a:t>To find the customer who has placed at least one order, you can use the IN operator as shown in the following 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customerNumber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customers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customerNumber</a:t>
            </a:r>
            <a:r>
              <a:rPr lang="en-US" dirty="0"/>
              <a:t> IN (</a:t>
            </a:r>
          </a:p>
          <a:p>
            <a:pPr marL="0" indent="0">
              <a:buNone/>
            </a:pPr>
            <a:r>
              <a:rPr lang="en-US" dirty="0"/>
              <a:t>        SELECT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customerNumber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orders);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Let’s compare the query that uses the IN operator with the one that uses the EXISTS operator by using the EXPLAIN statement.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EXPLAIN 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customerNumber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customers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EXISTS( </a:t>
            </a:r>
          </a:p>
          <a:p>
            <a:pPr marL="0" indent="0">
              <a:buNone/>
            </a:pPr>
            <a:r>
              <a:rPr lang="en-US" dirty="0"/>
              <a:t>        SELECT </a:t>
            </a:r>
          </a:p>
          <a:p>
            <a:pPr marL="0" indent="0">
              <a:buNone/>
            </a:pPr>
            <a:r>
              <a:rPr lang="en-US" dirty="0"/>
              <a:t>            1</a:t>
            </a:r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orders</a:t>
            </a:r>
          </a:p>
          <a:p>
            <a:pPr marL="0" indent="0">
              <a:buNone/>
            </a:pPr>
            <a:r>
              <a:rPr lang="en-US" dirty="0"/>
              <a:t>        WHERE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orders.customernumber</a:t>
            </a:r>
            <a:r>
              <a:rPr lang="en-US" dirty="0"/>
              <a:t> = </a:t>
            </a:r>
            <a:r>
              <a:rPr lang="en-US" dirty="0" err="1"/>
              <a:t>customers.customernumber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41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22</a:t>
            </a:fld>
            <a:endParaRPr lang="en-US"/>
          </a:p>
        </p:txBody>
      </p:sp>
      <p:pic>
        <p:nvPicPr>
          <p:cNvPr id="11266" name="Picture 2" descr="MySQL EXISTS vs IN - EXISTS perform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605881"/>
            <a:ext cx="34861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13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Now, check the performance of the query that uses the IN operator.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customerNumber</a:t>
            </a:r>
            <a:r>
              <a:rPr lang="en-US" dirty="0"/>
              <a:t>, </a:t>
            </a:r>
            <a:r>
              <a:rPr lang="en-US" dirty="0" err="1"/>
              <a:t>customerName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customers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customerNumber</a:t>
            </a:r>
            <a:r>
              <a:rPr lang="en-US" dirty="0"/>
              <a:t> IN (SELECT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customerNumber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orders);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38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24</a:t>
            </a:fld>
            <a:endParaRPr lang="en-US"/>
          </a:p>
        </p:txBody>
      </p:sp>
      <p:pic>
        <p:nvPicPr>
          <p:cNvPr id="13314" name="Picture 2" descr="MySQL EXISTS vs IN - IN perform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2343944"/>
            <a:ext cx="30099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query that uses the EXISTS operator is much faster than the one that uses the IN operator.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reason is that the EXISTS operator works based on the “at least found” principle. The EXISTS stops scanning the table when a matching row found.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other hands, when the IN operator is combined with a subquery, MySQL must process the subquery first and then uses the result of the subquery to process the whole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general rule of thumb is that if the subquery contains a large volume of data, the EXISTS operator provides better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the query that uses the IN operator will perform faster if the result set returned from the subquery is very small.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14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For example, the following statement uses the IN operator selects all employees who work at the office in San Francisco.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employeenumber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officeCode</a:t>
            </a:r>
            <a:r>
              <a:rPr lang="en-US" dirty="0"/>
              <a:t> IN (SELECT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officeCode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offices</a:t>
            </a:r>
          </a:p>
          <a:p>
            <a:pPr marL="0" indent="0">
              <a:buNone/>
            </a:pPr>
            <a:r>
              <a:rPr lang="en-US" dirty="0"/>
              <a:t>        WHERE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offices.city</a:t>
            </a:r>
            <a:r>
              <a:rPr lang="en-US" dirty="0"/>
              <a:t> = 'San Francisco');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69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check the performance of the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27</a:t>
            </a:fld>
            <a:endParaRPr lang="en-US"/>
          </a:p>
        </p:txBody>
      </p:sp>
      <p:pic>
        <p:nvPicPr>
          <p:cNvPr id="16386" name="Picture 2" descr="MySQL IN vs EXI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078" y="2979102"/>
            <a:ext cx="31051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737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 little bit faster than the query that uses the EXISTS operator that we mentioned in the first example. See the performance of the query that uses the EXIST operator below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28</a:t>
            </a:fld>
            <a:endParaRPr lang="en-US"/>
          </a:p>
        </p:txBody>
      </p:sp>
      <p:pic>
        <p:nvPicPr>
          <p:cNvPr id="17411" name="Picture 3" descr="MySQL EXISTS vs IN - IN is f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4281"/>
            <a:ext cx="30003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75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</a:p>
          <a:p>
            <a:pPr marL="0" indent="0" algn="ctr">
              <a:buNone/>
            </a:pPr>
            <a:r>
              <a:rPr lang="en-US" sz="4400" dirty="0" smtClean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 to MySQL EXISTS operator</a:t>
            </a:r>
          </a:p>
          <a:p>
            <a:pPr marL="0" indent="0">
              <a:buNone/>
            </a:pPr>
            <a:r>
              <a:rPr lang="en-US" dirty="0"/>
              <a:t>The EXISTS operator is a Boolean operator that returns either true or false. The EXISTS operator is often used to test for the existence of rows returned by the subquery.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1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following illustrates the basic syntax of the EXISTS operator: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select_list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a_table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[NOT] EXISTS(subquery);</a:t>
            </a:r>
          </a:p>
          <a:p>
            <a:pPr marL="0" indent="0">
              <a:buNone/>
            </a:pPr>
            <a:r>
              <a:rPr lang="en-US" dirty="0"/>
              <a:t>If the subquery returns at least one row, the EXISTS operator returns true, otherwise, it returns false.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addition, the EXISTS operator terminates further processing immediately once it finds a matching row, which can help improve the performance of the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NOT operator negates the EXISTS operator. In other words, the NOT EXISTS returns true if the subquery returns no row, otherwise it returns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you can use SELECT *, SELECT column, SELECT </a:t>
            </a:r>
            <a:r>
              <a:rPr lang="en-US" dirty="0" err="1"/>
              <a:t>a_constant</a:t>
            </a:r>
            <a:r>
              <a:rPr lang="en-US" dirty="0"/>
              <a:t>, or anything in the subquery. The results are the same because MySQL ignores the select list appeared in the SELECT clause.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MySQL EXISTS operator examples</a:t>
            </a:r>
          </a:p>
          <a:p>
            <a:pPr marL="0" indent="0">
              <a:buNone/>
            </a:pPr>
            <a:r>
              <a:rPr lang="en-US" dirty="0"/>
              <a:t>Let’s take some examples of using the EXISTS operator to understand how it works.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MySQL SELECT EXISTS examples</a:t>
            </a:r>
          </a:p>
          <a:p>
            <a:pPr marL="0" indent="0">
              <a:buNone/>
            </a:pPr>
            <a:r>
              <a:rPr lang="en-US" dirty="0"/>
              <a:t>Consider the following customers and orders tables in the sample database.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sp.mysqltutorial.org/wp-content/uploads/2019/08/customers-order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133165"/>
            <a:ext cx="4733666" cy="33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0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The following statement uses the EXISTS operator to find the customer who has at least one order: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customerNumber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customers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EXISTS(</a:t>
            </a:r>
          </a:p>
          <a:p>
            <a:pPr marL="0" indent="0">
              <a:buNone/>
            </a:pPr>
            <a:r>
              <a:rPr lang="en-US" dirty="0"/>
              <a:t>	SELECT </a:t>
            </a:r>
          </a:p>
          <a:p>
            <a:pPr marL="0" indent="0">
              <a:buNone/>
            </a:pPr>
            <a:r>
              <a:rPr lang="en-US" dirty="0"/>
              <a:t>            1</a:t>
            </a:r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orders</a:t>
            </a:r>
          </a:p>
          <a:p>
            <a:pPr marL="0" indent="0">
              <a:buNone/>
            </a:pPr>
            <a:r>
              <a:rPr lang="en-US" dirty="0"/>
              <a:t>        WHERE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orders.customernumber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= </a:t>
            </a:r>
            <a:r>
              <a:rPr lang="en-US" dirty="0" err="1"/>
              <a:t>customers.customernumber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7171" name="Picture 3" descr="MySQL Exists - Customers have Sales Or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2456769"/>
            <a:ext cx="3932386" cy="33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4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example, for each row in the customers table, the query checks the </a:t>
            </a:r>
            <a:r>
              <a:rPr lang="en-US" dirty="0" err="1"/>
              <a:t>customerNumber</a:t>
            </a:r>
            <a:r>
              <a:rPr lang="en-US" dirty="0"/>
              <a:t> in the orders table. If the </a:t>
            </a:r>
            <a:r>
              <a:rPr lang="en-US" dirty="0" err="1"/>
              <a:t>customerNumber</a:t>
            </a:r>
            <a:r>
              <a:rPr lang="en-US" dirty="0"/>
              <a:t>, which appears in the customers table, exists in the orders table, the subquery returns the first matching row. As a result, the EXISTS operator returns true and stops examining the orders table. Otherwise, the subquery returns no row and the EXISTS operator returns false.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4022</TotalTime>
  <Words>1183</Words>
  <Application>Microsoft Office PowerPoint</Application>
  <PresentationFormat>Widescreen</PresentationFormat>
  <Paragraphs>267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About Me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786</cp:revision>
  <dcterms:created xsi:type="dcterms:W3CDTF">2019-09-15T04:30:17Z</dcterms:created>
  <dcterms:modified xsi:type="dcterms:W3CDTF">2020-05-29T12:04:53Z</dcterms:modified>
</cp:coreProperties>
</file>