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4"/>
  </p:notesMasterIdLst>
  <p:handoutMasterIdLst>
    <p:handoutMasterId r:id="rId15"/>
  </p:handoutMasterIdLst>
  <p:sldIdLst>
    <p:sldId id="303" r:id="rId2"/>
    <p:sldId id="256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2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190"/>
            <a:ext cx="10515600" cy="779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1A05-DDC9-4223-8462-38CD7C84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89A1-FB53-4020-85C9-DE2FC665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Ritesh Singh</a:t>
            </a:r>
          </a:p>
          <a:p>
            <a:pPr marL="0" indent="0" algn="ctr">
              <a:buNone/>
            </a:pPr>
            <a:endParaRPr lang="en-US" dirty="0" smtClean="0"/>
          </a:p>
          <a:p>
            <a:pPr algn="l"/>
            <a:r>
              <a:rPr lang="en-US" dirty="0" smtClean="0"/>
              <a:t>Sun Certified java Professional</a:t>
            </a:r>
          </a:p>
          <a:p>
            <a:pPr algn="l"/>
            <a:r>
              <a:rPr lang="en-US" dirty="0" smtClean="0"/>
              <a:t>Oracle Certified Database Administrator</a:t>
            </a:r>
          </a:p>
          <a:p>
            <a:pPr algn="l"/>
            <a:r>
              <a:rPr lang="en-US" dirty="0" smtClean="0"/>
              <a:t>Certified Ethical Hacker</a:t>
            </a:r>
          </a:p>
          <a:p>
            <a:pPr algn="l"/>
            <a:r>
              <a:rPr lang="en-US" dirty="0"/>
              <a:t>Certified EC-Council Instructor (CEI)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F0E28-B47C-4E93-BB46-AE294CC9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8758-68F5-416E-8FD3-5A7ADCAD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How it works.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INNER JOIN clause returns rows from both left and right tables.</a:t>
            </a:r>
          </a:p>
          <a:p>
            <a:pPr marL="0" indent="0">
              <a:buNone/>
            </a:pPr>
            <a:r>
              <a:rPr lang="en-US" dirty="0"/>
              <a:t>The DISTINCT operator removes the duplicate rows.</a:t>
            </a:r>
          </a:p>
          <a:p>
            <a:pPr marL="0" indent="0">
              <a:buNone/>
            </a:pPr>
            <a:r>
              <a:rPr lang="en-US" dirty="0"/>
              <a:t>2) Emulate INTERSECT using IN and subquery</a:t>
            </a:r>
          </a:p>
          <a:p>
            <a:pPr marL="0" indent="0">
              <a:buNone/>
            </a:pPr>
            <a:r>
              <a:rPr lang="en-US" dirty="0"/>
              <a:t>The following statement uses the IN operator and a subquery to return the intersection of the two result sets.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DISTINCT id</a:t>
            </a:r>
          </a:p>
          <a:p>
            <a:pPr marL="0" indent="0">
              <a:buNone/>
            </a:pPr>
            <a:r>
              <a:rPr lang="en-US" dirty="0"/>
              <a:t>FROM t1</a:t>
            </a:r>
          </a:p>
          <a:p>
            <a:pPr marL="0" indent="0">
              <a:buNone/>
            </a:pPr>
            <a:r>
              <a:rPr lang="en-US" dirty="0"/>
              <a:t>WHERE id IN (SELECT id FROM t2);</a:t>
            </a:r>
          </a:p>
          <a:p>
            <a:pPr marL="0" indent="0">
              <a:buNone/>
            </a:pPr>
            <a:r>
              <a:rPr lang="en-US" dirty="0"/>
              <a:t>id</a:t>
            </a:r>
          </a:p>
          <a:p>
            <a:pPr marL="0" indent="0">
              <a:buNone/>
            </a:pPr>
            <a:r>
              <a:rPr lang="en-US" dirty="0"/>
              <a:t>----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3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it works.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subquery returns the first result set.</a:t>
            </a:r>
          </a:p>
          <a:p>
            <a:pPr marL="0" indent="0">
              <a:buNone/>
            </a:pPr>
            <a:r>
              <a:rPr lang="en-US" dirty="0"/>
              <a:t>The outer query uses the IN operator to select only values that exist in the first result set. </a:t>
            </a:r>
            <a:r>
              <a:rPr lang="en-US"/>
              <a:t>The DISTINCT operator ensures that only distinct values are selected.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5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Thank You</a:t>
            </a:r>
          </a:p>
          <a:p>
            <a:pPr marL="0" indent="0" algn="ctr">
              <a:buNone/>
            </a:pPr>
            <a:r>
              <a:rPr lang="en-US" sz="4400" dirty="0" smtClean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C000-C233-4D63-9025-0C20B8A47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831269"/>
            <a:ext cx="10772335" cy="914404"/>
          </a:xfrm>
        </p:spPr>
        <p:txBody>
          <a:bodyPr>
            <a:normAutofit/>
          </a:bodyPr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D96A1-9885-4466-A9D4-5B4C91B0C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64" y="1856509"/>
            <a:ext cx="10772335" cy="3851563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Introduction </a:t>
            </a:r>
            <a:r>
              <a:rPr lang="en-US" b="1" dirty="0"/>
              <a:t>to Introduction to the INTERSECT operator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223C9-33DB-4900-B58B-C6342037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98578-DF34-4735-A791-23C3D487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INTERSECT operator is a set operator that returns only distinct rows of two queries or more queries.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illustrates the syntax of the INTERSECT operator.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(SELECT </a:t>
            </a:r>
            <a:r>
              <a:rPr lang="en-US" dirty="0" err="1"/>
              <a:t>column_list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table_1)</a:t>
            </a:r>
          </a:p>
          <a:p>
            <a:pPr marL="0" indent="0">
              <a:buNone/>
            </a:pPr>
            <a:r>
              <a:rPr lang="en-US" dirty="0"/>
              <a:t>INTERSECT</a:t>
            </a:r>
          </a:p>
          <a:p>
            <a:pPr marL="0" indent="0">
              <a:buNone/>
            </a:pPr>
            <a:r>
              <a:rPr lang="en-US" dirty="0"/>
              <a:t>(SELECT </a:t>
            </a:r>
            <a:r>
              <a:rPr lang="en-US" dirty="0" err="1"/>
              <a:t>column_list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table_2);</a:t>
            </a:r>
          </a:p>
          <a:p>
            <a:pPr marL="0" indent="0">
              <a:buNone/>
            </a:pPr>
            <a:r>
              <a:rPr lang="en-US" dirty="0"/>
              <a:t>The INTERSECT operator compares the result sets of two queries and returns the distinct rows that are output by both queries.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6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use the INTERSECT operator for two queries, you follow these rules: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order and the number of columns in the select list of the queries must be the same.</a:t>
            </a:r>
          </a:p>
          <a:p>
            <a:pPr marL="0" indent="0">
              <a:buNone/>
            </a:pPr>
            <a:r>
              <a:rPr lang="en-US" dirty="0"/>
              <a:t>The data types of the corresponding columns must be compatible.</a:t>
            </a:r>
          </a:p>
          <a:p>
            <a:pPr marL="0" indent="0">
              <a:buNone/>
            </a:pPr>
            <a:r>
              <a:rPr lang="en-US" dirty="0"/>
              <a:t>The following diagram illustrates the INTERSECT operator.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  <p:pic>
        <p:nvPicPr>
          <p:cNvPr id="3075" name="Picture 3" descr="MySQL INTERS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678" y="4524483"/>
            <a:ext cx="2940322" cy="174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93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left query produces a result set of (1,2,3).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right query returns a result set of (2,3,4).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INTERSECT operator returns the distinct rows of both result sets which include (2,3).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Unlike the UNION operator, the INTERSECT operator returns the intersection between two circles.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 the SQL standard has three set operators that include UNION, INTERSECT, and MINUS.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3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Emulating INTERSECT in MySQL</a:t>
            </a:r>
          </a:p>
          <a:p>
            <a:pPr marL="0" indent="0">
              <a:buNone/>
            </a:pPr>
            <a:r>
              <a:rPr lang="en-US" dirty="0"/>
              <a:t>Unfortunately, MySQL does not support the INTERSECT operator. However, you can emulate the INTERSECT operator.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Setting up sample tables</a:t>
            </a:r>
          </a:p>
          <a:p>
            <a:pPr marL="0" indent="0">
              <a:buNone/>
            </a:pPr>
            <a:r>
              <a:rPr lang="en-US" dirty="0"/>
              <a:t>The following statements create tables t1 and t2, and then insert data into both tables.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t1 (</a:t>
            </a:r>
          </a:p>
          <a:p>
            <a:pPr marL="0" indent="0">
              <a:buNone/>
            </a:pPr>
            <a:r>
              <a:rPr lang="en-US" dirty="0"/>
              <a:t>    id INT PRIMARY KEY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t2 LIKE t1;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t1(id) VALUES(1),(2),(3);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t2(id) VALUES(2),(3),(4);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2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query returns rows from the t1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id FROM t1;</a:t>
            </a:r>
          </a:p>
          <a:p>
            <a:pPr marL="0" indent="0">
              <a:buNone/>
            </a:pPr>
            <a:r>
              <a:rPr lang="en-US" dirty="0"/>
              <a:t>id</a:t>
            </a:r>
          </a:p>
          <a:p>
            <a:pPr marL="0" indent="0">
              <a:buNone/>
            </a:pPr>
            <a:r>
              <a:rPr lang="en-US" dirty="0"/>
              <a:t>----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3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following query returns the rows from the t2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id</a:t>
            </a:r>
          </a:p>
          <a:p>
            <a:pPr marL="0" indent="0">
              <a:buNone/>
            </a:pPr>
            <a:r>
              <a:rPr lang="en-US" dirty="0"/>
              <a:t>FROM t2;</a:t>
            </a:r>
          </a:p>
          <a:p>
            <a:pPr marL="0" indent="0">
              <a:buNone/>
            </a:pPr>
            <a:r>
              <a:rPr lang="en-US" dirty="0"/>
              <a:t>id</a:t>
            </a:r>
          </a:p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4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1) Emulate INTERSECT using DISTINCT and INNER JOIN clause</a:t>
            </a:r>
          </a:p>
          <a:p>
            <a:pPr marL="0" indent="0">
              <a:buNone/>
            </a:pPr>
            <a:r>
              <a:rPr lang="en-US" dirty="0"/>
              <a:t>The following statement uses DISTINCT operator and INNER JOIN clause to return the distinct rows in both tables: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DISTINCT </a:t>
            </a:r>
          </a:p>
          <a:p>
            <a:pPr marL="0" indent="0">
              <a:buNone/>
            </a:pPr>
            <a:r>
              <a:rPr lang="en-US" dirty="0"/>
              <a:t>   id </a:t>
            </a:r>
          </a:p>
          <a:p>
            <a:pPr marL="0" indent="0">
              <a:buNone/>
            </a:pPr>
            <a:r>
              <a:rPr lang="en-US" dirty="0"/>
              <a:t>FROM t1</a:t>
            </a:r>
          </a:p>
          <a:p>
            <a:pPr marL="0" indent="0">
              <a:buNone/>
            </a:pPr>
            <a:r>
              <a:rPr lang="en-US" dirty="0"/>
              <a:t>   INNER JOIN t2 USING(id);</a:t>
            </a:r>
          </a:p>
          <a:p>
            <a:pPr marL="0" indent="0">
              <a:buNone/>
            </a:pPr>
            <a:r>
              <a:rPr lang="en-US" dirty="0"/>
              <a:t>id</a:t>
            </a:r>
          </a:p>
          <a:p>
            <a:pPr marL="0" indent="0">
              <a:buNone/>
            </a:pPr>
            <a:r>
              <a:rPr lang="en-US" dirty="0"/>
              <a:t>----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7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4062</TotalTime>
  <Words>529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About Me</vt:lpstr>
      <vt:lpstr>Course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831</cp:revision>
  <dcterms:created xsi:type="dcterms:W3CDTF">2019-09-15T04:30:17Z</dcterms:created>
  <dcterms:modified xsi:type="dcterms:W3CDTF">2020-05-30T10:02:51Z</dcterms:modified>
</cp:coreProperties>
</file>