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update the last names of Nancy’s dependents, you use the following UPDATE statement.</a:t>
            </a:r>
          </a:p>
          <a:p>
            <a:pPr marL="0" indent="0">
              <a:buNone/>
            </a:pPr>
            <a:endParaRPr lang="en-US" dirty="0"/>
          </a:p>
          <a:p>
            <a:pPr marL="0" indent="0">
              <a:buNone/>
            </a:pPr>
            <a:r>
              <a:rPr lang="en-US" dirty="0"/>
              <a:t>UPDATE dependents </a:t>
            </a:r>
          </a:p>
          <a:p>
            <a:pPr marL="0" indent="0">
              <a:buNone/>
            </a:pPr>
            <a:r>
              <a:rPr lang="en-US" dirty="0"/>
              <a:t>SET </a:t>
            </a:r>
          </a:p>
          <a:p>
            <a:pPr marL="0" indent="0">
              <a:buNone/>
            </a:pPr>
            <a:r>
              <a:rPr lang="en-US" dirty="0"/>
              <a:t>    </a:t>
            </a:r>
            <a:r>
              <a:rPr lang="en-US" dirty="0" err="1"/>
              <a:t>last_name</a:t>
            </a:r>
            <a:r>
              <a:rPr lang="en-US" dirty="0"/>
              <a:t> = 'Lopez'</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8195" name="Picture 3" descr="SQL UPDATE WHERE multiple r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64" y="3372643"/>
            <a:ext cx="5712299" cy="96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5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SQL UPDATE with subquery example</a:t>
            </a:r>
          </a:p>
          <a:p>
            <a:pPr marL="0" indent="0">
              <a:buNone/>
            </a:pPr>
            <a:r>
              <a:rPr lang="en-US" dirty="0"/>
              <a:t>Sometimes when employees change their last names, you update the  employees table only without updating the dependents table.</a:t>
            </a:r>
          </a:p>
          <a:p>
            <a:pPr marL="0" indent="0">
              <a:buNone/>
            </a:pPr>
            <a:endParaRPr lang="en-US" dirty="0"/>
          </a:p>
          <a:p>
            <a:pPr marL="0" indent="0">
              <a:buNone/>
            </a:pPr>
            <a:r>
              <a:rPr lang="en-US" dirty="0"/>
              <a:t>To make sure that the last names of children are always matched with the last name of parents in the  employees table, you use the following statement:</a:t>
            </a:r>
          </a:p>
          <a:p>
            <a:pPr marL="0" indent="0">
              <a:buNone/>
            </a:pPr>
            <a:endParaRPr lang="en-US" dirty="0"/>
          </a:p>
          <a:p>
            <a:pPr marL="0" indent="0">
              <a:buNone/>
            </a:pPr>
            <a:r>
              <a:rPr lang="en-US" dirty="0"/>
              <a:t>UPDATE dependents</a:t>
            </a:r>
          </a:p>
          <a:p>
            <a:pPr marL="0" indent="0">
              <a:buNone/>
            </a:pPr>
            <a:r>
              <a:rPr lang="en-US" dirty="0"/>
              <a:t>SET </a:t>
            </a:r>
            <a:r>
              <a:rPr lang="en-US" dirty="0" err="1"/>
              <a:t>last_name</a:t>
            </a:r>
            <a:r>
              <a:rPr lang="en-US" dirty="0"/>
              <a:t> = (</a:t>
            </a:r>
          </a:p>
          <a:p>
            <a:pPr marL="0" indent="0">
              <a:buNone/>
            </a:pPr>
            <a:r>
              <a:rPr lang="en-US" dirty="0"/>
              <a:t>	SELECT</a:t>
            </a:r>
          </a:p>
          <a:p>
            <a:pPr marL="0" indent="0">
              <a:buNone/>
            </a:pPr>
            <a:r>
              <a:rPr lang="en-US" dirty="0"/>
              <a:t>		</a:t>
            </a:r>
            <a:r>
              <a:rPr lang="en-US" dirty="0" err="1"/>
              <a:t>last_name</a:t>
            </a:r>
            <a:endParaRPr lang="en-US" dirty="0"/>
          </a:p>
          <a:p>
            <a:pPr marL="0" indent="0">
              <a:buNone/>
            </a:pPr>
            <a:r>
              <a:rPr lang="en-US" dirty="0"/>
              <a:t>	FROM</a:t>
            </a:r>
          </a:p>
          <a:p>
            <a:pPr marL="0" indent="0">
              <a:buNone/>
            </a:pPr>
            <a:r>
              <a:rPr lang="en-US" dirty="0"/>
              <a:t>		employees</a:t>
            </a:r>
          </a:p>
          <a:p>
            <a:pPr marL="0" indent="0">
              <a:buNone/>
            </a:pPr>
            <a:r>
              <a:rPr lang="en-US" dirty="0"/>
              <a:t>	WHERE</a:t>
            </a:r>
          </a:p>
          <a:p>
            <a:pPr marL="0" indent="0">
              <a:buNone/>
            </a:pPr>
            <a:r>
              <a:rPr lang="en-US" dirty="0"/>
              <a:t>		</a:t>
            </a:r>
            <a:r>
              <a:rPr lang="en-US" dirty="0" err="1"/>
              <a:t>employee_id</a:t>
            </a:r>
            <a:r>
              <a:rPr lang="en-US" dirty="0"/>
              <a:t> = </a:t>
            </a:r>
            <a:r>
              <a:rPr lang="en-US" dirty="0" err="1"/>
              <a:t>dependents.employee_id</a:t>
            </a:r>
            <a:endParaRPr lang="en-US" dirty="0"/>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297328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Because the WHERE clause is omitted, the UPDATE statement updated all rows in the dependents table.</a:t>
            </a:r>
          </a:p>
          <a:p>
            <a:pPr marL="0" indent="0">
              <a:buNone/>
            </a:pPr>
            <a:endParaRPr lang="en-US" dirty="0"/>
          </a:p>
          <a:p>
            <a:pPr marL="0" indent="0">
              <a:buNone/>
            </a:pPr>
            <a:r>
              <a:rPr lang="en-US"/>
              <a:t>In the SET clause, instead of using the literal values, we used a subquery to get the corresponding last name value from the  employees table.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151042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a:t>Introduction to the SQL UPDATE statement</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change existing data in a table, you use the UPDATE statement. The following shows the syntax of the UPDATE statement:</a:t>
            </a:r>
          </a:p>
          <a:p>
            <a:pPr marL="0" indent="0">
              <a:buNone/>
            </a:pPr>
            <a:endParaRPr lang="en-US" dirty="0"/>
          </a:p>
          <a:p>
            <a:pPr marL="0" indent="0">
              <a:buNone/>
            </a:pPr>
            <a:r>
              <a:rPr lang="en-US" dirty="0"/>
              <a:t>UPDATE </a:t>
            </a:r>
            <a:r>
              <a:rPr lang="en-US" dirty="0" err="1"/>
              <a:t>table_name</a:t>
            </a:r>
            <a:endParaRPr lang="en-US" dirty="0"/>
          </a:p>
          <a:p>
            <a:pPr marL="0" indent="0">
              <a:buNone/>
            </a:pPr>
            <a:r>
              <a:rPr lang="en-US" dirty="0"/>
              <a:t>SET column1 = value1,</a:t>
            </a:r>
          </a:p>
          <a:p>
            <a:pPr marL="0" indent="0">
              <a:buNone/>
            </a:pPr>
            <a:r>
              <a:rPr lang="en-US" dirty="0"/>
              <a:t> column2 = value2</a:t>
            </a:r>
          </a:p>
          <a:p>
            <a:pPr marL="0" indent="0">
              <a:buNone/>
            </a:pPr>
            <a:r>
              <a:rPr lang="en-US" dirty="0"/>
              <a:t>WHERE</a:t>
            </a:r>
          </a:p>
          <a:p>
            <a:pPr marL="0" indent="0">
              <a:buNone/>
            </a:pPr>
            <a:r>
              <a:rPr lang="en-US" dirty="0"/>
              <a:t>	condition;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55294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this syntax:</a:t>
            </a:r>
          </a:p>
          <a:p>
            <a:pPr marL="0" indent="0">
              <a:buNone/>
            </a:pPr>
            <a:endParaRPr lang="en-US" dirty="0"/>
          </a:p>
          <a:p>
            <a:pPr marL="0" indent="0">
              <a:buNone/>
            </a:pPr>
            <a:r>
              <a:rPr lang="en-US" dirty="0"/>
              <a:t>First, indicate the table that you want to update in the UPDATE clause.</a:t>
            </a:r>
          </a:p>
          <a:p>
            <a:pPr marL="0" indent="0">
              <a:buNone/>
            </a:pPr>
            <a:r>
              <a:rPr lang="en-US" dirty="0"/>
              <a:t>Second, specify the columns that you want to modify in the SET clause. The columns that are not listed in the SET clause will retain their original values.</a:t>
            </a:r>
          </a:p>
          <a:p>
            <a:pPr marL="0" indent="0">
              <a:buNone/>
            </a:pPr>
            <a:r>
              <a:rPr lang="en-US" dirty="0"/>
              <a:t>Third, specify which rows to update in the WHERE clause.</a:t>
            </a:r>
          </a:p>
          <a:p>
            <a:pPr marL="0" indent="0">
              <a:buNone/>
            </a:pPr>
            <a:r>
              <a:rPr lang="en-US" dirty="0"/>
              <a:t>The UPDATE statement affects one or more rows in a table based on the condition in the WHERE clause.  For example, if the WHERE clause contains a primary key expression, the UPDATE statement changes one row only.</a:t>
            </a:r>
          </a:p>
          <a:p>
            <a:pPr marL="0" indent="0">
              <a:buNone/>
            </a:pPr>
            <a:endParaRPr lang="en-US" dirty="0"/>
          </a:p>
          <a:p>
            <a:pPr marL="0" indent="0">
              <a:buNone/>
            </a:pPr>
            <a:r>
              <a:rPr lang="en-US" dirty="0"/>
              <a:t>However, any row that causes the condition in the WHERE to evaluate to true will be modified. Because the WHERE clause is optional, therefore, if you omit it, the all the rows in the table will be affected.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30313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UPDATE statement examples</a:t>
            </a:r>
          </a:p>
          <a:p>
            <a:pPr marL="0" indent="0">
              <a:buNone/>
            </a:pPr>
            <a:r>
              <a:rPr lang="en-US" dirty="0"/>
              <a:t>We will use the employees and dependents table to demonstrate the UPDATE statement.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3075" name="Picture 3" descr="employees_dependents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3826"/>
            <a:ext cx="471487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33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SQL UPDATE one row example</a:t>
            </a:r>
          </a:p>
          <a:p>
            <a:pPr marL="0" indent="0">
              <a:buNone/>
            </a:pPr>
            <a:r>
              <a:rPr lang="en-US" dirty="0"/>
              <a:t>Suppose the employee id 192 Sarah Bell changed her last name from Bell to Lopez and you need to update her record in the  employees table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103" name="Picture 7" descr="SQL UPDAT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969" y="3791743"/>
            <a:ext cx="6410872" cy="118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1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update Sarah’s last name from  Bell to Lopez, you use the following UPDATE statement:</a:t>
            </a:r>
          </a:p>
          <a:p>
            <a:pPr marL="0" indent="0">
              <a:buNone/>
            </a:pPr>
            <a:endParaRPr lang="en-US" dirty="0"/>
          </a:p>
          <a:p>
            <a:pPr marL="0" indent="0">
              <a:buNone/>
            </a:pPr>
            <a:r>
              <a:rPr lang="en-US" dirty="0"/>
              <a:t>UPDATE employees </a:t>
            </a:r>
          </a:p>
          <a:p>
            <a:pPr marL="0" indent="0">
              <a:buNone/>
            </a:pPr>
            <a:r>
              <a:rPr lang="en-US" dirty="0"/>
              <a:t>SET </a:t>
            </a:r>
          </a:p>
          <a:p>
            <a:pPr marL="0" indent="0">
              <a:buNone/>
            </a:pPr>
            <a:r>
              <a:rPr lang="en-US" dirty="0"/>
              <a:t>    </a:t>
            </a:r>
            <a:r>
              <a:rPr lang="en-US" dirty="0" err="1"/>
              <a:t>last_name</a:t>
            </a:r>
            <a:r>
              <a:rPr lang="en-US" dirty="0"/>
              <a:t> = 'Lopez'</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64600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database system updated value in the </a:t>
            </a:r>
            <a:r>
              <a:rPr lang="en-US" dirty="0" err="1"/>
              <a:t>last_name</a:t>
            </a:r>
            <a:r>
              <a:rPr lang="en-US" dirty="0"/>
              <a:t> column and the row with  </a:t>
            </a:r>
            <a:r>
              <a:rPr lang="en-US" dirty="0" err="1"/>
              <a:t>employee_id</a:t>
            </a:r>
            <a:r>
              <a:rPr lang="en-US" dirty="0"/>
              <a:t> 192.</a:t>
            </a:r>
          </a:p>
          <a:p>
            <a:pPr marL="0" indent="0">
              <a:buNone/>
            </a:pPr>
            <a:endParaRPr lang="en-US" dirty="0"/>
          </a:p>
          <a:p>
            <a:pPr marL="0" indent="0">
              <a:buNone/>
            </a:pPr>
            <a:r>
              <a:rPr lang="en-US" dirty="0"/>
              <a:t>You can verify it by using the following SELECT statement.</a:t>
            </a:r>
          </a:p>
          <a:p>
            <a:pPr marL="0" indent="0">
              <a:buNone/>
            </a:pPr>
            <a:endParaRPr lang="en-US" dirty="0"/>
          </a:p>
          <a:p>
            <a:pPr marL="0" indent="0">
              <a:buNone/>
            </a:pPr>
            <a:r>
              <a:rPr lang="en-US" dirty="0"/>
              <a:t>SELECT</a:t>
            </a:r>
          </a:p>
          <a:p>
            <a:pPr marL="0" indent="0">
              <a:buNone/>
            </a:pPr>
            <a:r>
              <a:rPr lang="en-US" dirty="0"/>
              <a:t>	</a:t>
            </a:r>
            <a:r>
              <a:rPr lang="en-US" dirty="0" err="1"/>
              <a:t>employee_id</a:t>
            </a:r>
            <a:r>
              <a:rPr lang="en-US" dirty="0"/>
              <a:t>,</a:t>
            </a:r>
          </a:p>
          <a:p>
            <a:pPr marL="0" indent="0">
              <a:buNone/>
            </a:pPr>
            <a:r>
              <a:rPr lang="en-US" dirty="0"/>
              <a:t>	</a:t>
            </a:r>
            <a:r>
              <a:rPr lang="en-US" dirty="0" err="1"/>
              <a:t>first_name</a:t>
            </a:r>
            <a:r>
              <a:rPr lang="en-US" dirty="0"/>
              <a:t>,</a:t>
            </a:r>
          </a:p>
          <a:p>
            <a:pPr marL="0" indent="0">
              <a:buNone/>
            </a:pPr>
            <a:r>
              <a:rPr lang="en-US" dirty="0"/>
              <a:t>	</a:t>
            </a:r>
            <a:r>
              <a:rPr lang="en-US" dirty="0" err="1"/>
              <a:t>last_name</a:t>
            </a:r>
            <a:endParaRPr lang="en-US" dirty="0"/>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7" name="Picture 3" descr="SQL UPDATE one row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499" y="3681231"/>
            <a:ext cx="4987945" cy="92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32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SQL UPDATE multiple rows example</a:t>
            </a:r>
          </a:p>
          <a:p>
            <a:pPr marL="0" indent="0">
              <a:buNone/>
            </a:pPr>
            <a:r>
              <a:rPr lang="en-US" dirty="0"/>
              <a:t>Now, Nancy wants to change all her children’s last names from Bell to Lopez. In this case, you need to update all Nancy’s dependents in the dependents table.</a:t>
            </a:r>
          </a:p>
          <a:p>
            <a:pPr marL="0" indent="0">
              <a:buNone/>
            </a:pPr>
            <a:endParaRPr lang="en-US" dirty="0"/>
          </a:p>
          <a:p>
            <a:pPr marL="0" indent="0">
              <a:buNone/>
            </a:pPr>
            <a:r>
              <a:rPr lang="en-US" dirty="0"/>
              <a:t>Before updating the data, let’s check the dependents of Nancy.</a:t>
            </a:r>
          </a:p>
          <a:p>
            <a:pPr marL="0" indent="0">
              <a:buNone/>
            </a:pPr>
            <a:endParaRPr lang="en-US" dirty="0"/>
          </a:p>
          <a:p>
            <a:pPr marL="0" indent="0">
              <a:buNone/>
            </a:pPr>
            <a:r>
              <a:rPr lang="en-US" dirty="0"/>
              <a:t>SELECT</a:t>
            </a:r>
          </a:p>
          <a:p>
            <a:pPr marL="0" indent="0">
              <a:buNone/>
            </a:pPr>
            <a:r>
              <a:rPr lang="en-US" dirty="0"/>
              <a:t>	*</a:t>
            </a:r>
          </a:p>
          <a:p>
            <a:pPr marL="0" indent="0">
              <a:buNone/>
            </a:pPr>
            <a:r>
              <a:rPr lang="en-US" dirty="0"/>
              <a:t>FROM</a:t>
            </a:r>
          </a:p>
          <a:p>
            <a:pPr marL="0" indent="0">
              <a:buNone/>
            </a:pPr>
            <a:r>
              <a:rPr lang="en-US" dirty="0"/>
              <a:t>	dependents</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1" name="Picture 3" descr="SQL UPDATE multiple row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832" y="4275137"/>
            <a:ext cx="5151388" cy="85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00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4091</TotalTime>
  <Words>542</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893</cp:revision>
  <dcterms:created xsi:type="dcterms:W3CDTF">2019-09-15T04:30:17Z</dcterms:created>
  <dcterms:modified xsi:type="dcterms:W3CDTF">2020-06-02T09:56:37Z</dcterms:modified>
</cp:coreProperties>
</file>