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5"/>
  </p:notesMasterIdLst>
  <p:handoutMasterIdLst>
    <p:handoutMasterId r:id="rId16"/>
  </p:handoutMasterIdLst>
  <p:sldIdLst>
    <p:sldId id="303" r:id="rId2"/>
    <p:sldId id="25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190"/>
            <a:ext cx="1051560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you can see, all the rows that reference to </a:t>
            </a:r>
            <a:r>
              <a:rPr lang="en-US" dirty="0" err="1"/>
              <a:t>building_no</a:t>
            </a:r>
            <a:r>
              <a:rPr lang="en-US" dirty="0"/>
              <a:t> 2 were automatically deleted.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 that ON DELETE CASCADE  works only with tables with the storage engines that support foreign keys e.g., </a:t>
            </a:r>
            <a:r>
              <a:rPr lang="en-US" dirty="0" err="1"/>
              <a:t>InnoDB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table types do not support foreign keys such as </a:t>
            </a:r>
            <a:r>
              <a:rPr lang="en-US" dirty="0" err="1"/>
              <a:t>MyISAM</a:t>
            </a:r>
            <a:r>
              <a:rPr lang="en-US" dirty="0"/>
              <a:t> so you should choose appropriate storage engines for the tables that you plan to use the MySQL ON DELETE CASCADE  referential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0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Tips to find tables affected by MySQL ON DELETE CASCADE action</a:t>
            </a:r>
          </a:p>
          <a:p>
            <a:pPr marL="0" indent="0">
              <a:buNone/>
            </a:pPr>
            <a:r>
              <a:rPr lang="en-US" dirty="0"/>
              <a:t>Sometimes, it is useful to know which table is affected by the ON DELETE CASCADE  referential action when you delete data from a table. You can query this data from the </a:t>
            </a:r>
            <a:r>
              <a:rPr lang="en-US" dirty="0" err="1"/>
              <a:t>referential_constraints</a:t>
            </a:r>
            <a:r>
              <a:rPr lang="en-US" dirty="0"/>
              <a:t> in the </a:t>
            </a:r>
            <a:r>
              <a:rPr lang="en-US" dirty="0" err="1"/>
              <a:t>information_schema</a:t>
            </a:r>
            <a:r>
              <a:rPr lang="en-US" dirty="0"/>
              <a:t>  database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information_schema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referential_constraints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constraint_schema</a:t>
            </a:r>
            <a:r>
              <a:rPr lang="en-US" dirty="0"/>
              <a:t> = '</a:t>
            </a:r>
            <a:r>
              <a:rPr lang="en-US" dirty="0" err="1"/>
              <a:t>database_name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     AND </a:t>
            </a:r>
            <a:r>
              <a:rPr lang="en-US" dirty="0" err="1"/>
              <a:t>referenced_table_name</a:t>
            </a:r>
            <a:r>
              <a:rPr lang="en-US" dirty="0"/>
              <a:t> = '</a:t>
            </a:r>
            <a:r>
              <a:rPr lang="en-US" dirty="0" err="1"/>
              <a:t>parent_table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     AND </a:t>
            </a:r>
            <a:r>
              <a:rPr lang="en-US" dirty="0" err="1"/>
              <a:t>delete_rule</a:t>
            </a:r>
            <a:r>
              <a:rPr lang="en-US" dirty="0"/>
              <a:t> = 'CASCADE'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For example, to find tables that associated with the buildings table with the CASCADE  deletion rule  in the </a:t>
            </a:r>
            <a:r>
              <a:rPr lang="en-US" dirty="0" err="1"/>
              <a:t>classicmodels</a:t>
            </a:r>
            <a:r>
              <a:rPr lang="en-US" dirty="0"/>
              <a:t> database, you use the following 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information_schema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referential_constraints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constraint_schema</a:t>
            </a:r>
            <a:r>
              <a:rPr lang="en-US" dirty="0"/>
              <a:t> = '</a:t>
            </a:r>
            <a:r>
              <a:rPr lang="en-US" dirty="0" err="1"/>
              <a:t>classicmodels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     AND </a:t>
            </a:r>
            <a:r>
              <a:rPr lang="en-US" dirty="0" err="1"/>
              <a:t>referenced_table_name</a:t>
            </a:r>
            <a:r>
              <a:rPr lang="en-US" dirty="0"/>
              <a:t> = 'buildings'</a:t>
            </a:r>
          </a:p>
          <a:p>
            <a:pPr marL="0" indent="0">
              <a:buNone/>
            </a:pPr>
            <a:r>
              <a:rPr lang="en-US" dirty="0"/>
              <a:t>        AND </a:t>
            </a:r>
            <a:r>
              <a:rPr lang="en-US" dirty="0" err="1"/>
              <a:t>delete_rule</a:t>
            </a:r>
            <a:r>
              <a:rPr lang="en-US" dirty="0"/>
              <a:t> = 'CASCADE'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  <p:pic>
        <p:nvPicPr>
          <p:cNvPr id="11267" name="Picture 3" descr="MySQL ON DELETE CASCADE 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46" y="3273969"/>
            <a:ext cx="3443437" cy="142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</a:p>
          <a:p>
            <a:pPr marL="0" indent="0" algn="ctr">
              <a:buNone/>
            </a:pPr>
            <a:r>
              <a:rPr lang="en-US" sz="4400" dirty="0" smtClean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000-C233-4D63-9025-0C20B8A4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831269"/>
            <a:ext cx="10772335" cy="91440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D96A1-9885-4466-A9D4-5B4C91B0C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4" y="1856509"/>
            <a:ext cx="10772335" cy="385156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Introduction MySQL ON DELETE CASCADE example.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23C9-33DB-4900-B58B-C634203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8578-DF34-4735-A791-23C3D48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that we have two </a:t>
            </a:r>
            <a:r>
              <a:rPr lang="en-US" dirty="0" err="1"/>
              <a:t>tables:buildings</a:t>
            </a:r>
            <a:r>
              <a:rPr lang="en-US" dirty="0"/>
              <a:t> and rooms . In this database model, each building has one or many rooms. However, each room belongs to one only one building. A room would not exist without a building.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relationship between the buildings and rooms tables is one-to-many (1:N) as illustrated in the following database diagram: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4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MySQL ON DELETE CASCADE - sample tab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00" y="2317336"/>
            <a:ext cx="8454546" cy="198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21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When you delete a row from the buildings table, you also want to delete all rows in the rooms  table that references to the row in the buildings table. For example, when you delete a row with building no. 2 in the buildings  table as the following 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FROM buildings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building_no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dirty="0"/>
              <a:t>You also want the rows in the rooms table that refers to building number 2 will be also removed.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are steps that demonstrate how the ON DELETE CASCADE  referential action works.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9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Step 1. Create the buildings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buildings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building_no</a:t>
            </a:r>
            <a:r>
              <a:rPr lang="en-US" dirty="0"/>
              <a:t> INT PRIMARY KEY AUTO_INCREMENT,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building_name</a:t>
            </a:r>
            <a:r>
              <a:rPr lang="en-US" dirty="0"/>
              <a:t> VARCHAR(255) NOT NULL,</a:t>
            </a:r>
          </a:p>
          <a:p>
            <a:pPr marL="0" indent="0">
              <a:buNone/>
            </a:pPr>
            <a:r>
              <a:rPr lang="en-US" dirty="0"/>
              <a:t>    address VARCHAR(255) NOT NULL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Step 2. Create the rooms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rooms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room_no</a:t>
            </a:r>
            <a:r>
              <a:rPr lang="en-US" dirty="0"/>
              <a:t> INT PRIMARY KEY AUTO_INCREMENT,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room_name</a:t>
            </a:r>
            <a:r>
              <a:rPr lang="en-US" dirty="0"/>
              <a:t> VARCHAR(255)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building_no</a:t>
            </a:r>
            <a:r>
              <a:rPr lang="en-US" dirty="0"/>
              <a:t> INT NOT NULL,</a:t>
            </a:r>
          </a:p>
          <a:p>
            <a:pPr marL="0" indent="0">
              <a:buNone/>
            </a:pPr>
            <a:r>
              <a:rPr lang="en-US" dirty="0"/>
              <a:t>    FOREIGN KEY (</a:t>
            </a:r>
            <a:r>
              <a:rPr lang="en-US" dirty="0" err="1"/>
              <a:t>building_no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REFERENCES buildings (</a:t>
            </a:r>
            <a:r>
              <a:rPr lang="en-US" dirty="0" err="1"/>
              <a:t>building_no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ON DELETE CASCADE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Notice that the ON DELETE CASCADE  clause at the end of the foreign key constraint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3. Insert rows into the buildings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buildings(</a:t>
            </a:r>
            <a:r>
              <a:rPr lang="en-US" dirty="0" err="1"/>
              <a:t>building_name,address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VALUES('ACME Headquaters','3950 North 1st Street CA 95134'),</a:t>
            </a:r>
          </a:p>
          <a:p>
            <a:pPr marL="0" indent="0">
              <a:buNone/>
            </a:pPr>
            <a:r>
              <a:rPr lang="en-US" dirty="0"/>
              <a:t>      ('ACME Sales','5000 North 1st Street CA 95134');</a:t>
            </a:r>
          </a:p>
          <a:p>
            <a:pPr marL="0" indent="0">
              <a:buNone/>
            </a:pPr>
            <a:r>
              <a:rPr lang="en-US" dirty="0"/>
              <a:t>Step 4. Query data from the buildings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buildings;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  <p:pic>
        <p:nvPicPr>
          <p:cNvPr id="6147" name="Picture 3" descr="MySQL ON DELETE CASCADE buildings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54" y="2782069"/>
            <a:ext cx="4166641" cy="94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80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We have two rows in the buildings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5. Insert rows into the rooms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rooms(</a:t>
            </a:r>
            <a:r>
              <a:rPr lang="en-US" dirty="0" err="1"/>
              <a:t>room_name,building_no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VALUES('Amazon',1),</a:t>
            </a:r>
          </a:p>
          <a:p>
            <a:pPr marL="0" indent="0">
              <a:buNone/>
            </a:pPr>
            <a:r>
              <a:rPr lang="en-US" dirty="0"/>
              <a:t>      ('War Room',1),</a:t>
            </a:r>
          </a:p>
          <a:p>
            <a:pPr marL="0" indent="0">
              <a:buNone/>
            </a:pPr>
            <a:r>
              <a:rPr lang="en-US" dirty="0"/>
              <a:t>      ('Office of CEO',1),</a:t>
            </a:r>
          </a:p>
          <a:p>
            <a:pPr marL="0" indent="0">
              <a:buNone/>
            </a:pPr>
            <a:r>
              <a:rPr lang="en-US" dirty="0"/>
              <a:t>      ('Marketing',2),</a:t>
            </a:r>
          </a:p>
          <a:p>
            <a:pPr marL="0" indent="0">
              <a:buNone/>
            </a:pPr>
            <a:r>
              <a:rPr lang="en-US" dirty="0"/>
              <a:t>      ('Showroom',2);</a:t>
            </a:r>
          </a:p>
          <a:p>
            <a:pPr marL="0" indent="0">
              <a:buNone/>
            </a:pPr>
            <a:r>
              <a:rPr lang="en-US" dirty="0"/>
              <a:t>Step 6. Query data from the rooms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rooms;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7171" name="Picture 3" descr="MySQL ON DELETE CASCADE - rooms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07" y="2579460"/>
            <a:ext cx="4698680" cy="244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4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have three rooms that belong to building no 1 and two rooms that belong to the building no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7. Delete the building with building no.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FROM buildings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building_no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dirty="0"/>
              <a:t>Step 8. Query data from rooms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rooms;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  <p:pic>
        <p:nvPicPr>
          <p:cNvPr id="8195" name="Picture 3" descr="MySQL ON DELETE CASCADE - rooms table after 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86" y="3229769"/>
            <a:ext cx="3666737" cy="12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97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4110</TotalTime>
  <Words>707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About Me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930</cp:revision>
  <dcterms:created xsi:type="dcterms:W3CDTF">2019-09-15T04:30:17Z</dcterms:created>
  <dcterms:modified xsi:type="dcterms:W3CDTF">2020-06-06T09:42:32Z</dcterms:modified>
</cp:coreProperties>
</file>