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2"/>
  </p:notesMasterIdLst>
  <p:handoutMasterIdLst>
    <p:handoutMasterId r:id="rId13"/>
  </p:handoutMasterIdLst>
  <p:sldIdLst>
    <p:sldId id="549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Start MySQL Server on </a:t>
            </a:r>
            <a:r>
              <a:rPr lang="en-US" b="0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 Linux, you can start the server with the following commands using service, </a:t>
            </a:r>
            <a:r>
              <a:rPr lang="en-US" dirty="0" err="1"/>
              <a:t>init.d</a:t>
            </a:r>
            <a:r>
              <a:rPr lang="en-US" dirty="0"/>
              <a:t>, and </a:t>
            </a:r>
            <a:r>
              <a:rPr lang="en-US" dirty="0" err="1"/>
              <a:t>systemd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MySQL Server using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mysql</a:t>
            </a:r>
            <a:r>
              <a:rPr lang="en-US" dirty="0"/>
              <a:t> start</a:t>
            </a:r>
          </a:p>
          <a:p>
            <a:pPr marL="0" indent="0">
              <a:buNone/>
            </a:pPr>
            <a:r>
              <a:rPr lang="en-US" dirty="0"/>
              <a:t>Start MySQL Server using </a:t>
            </a:r>
            <a:r>
              <a:rPr lang="en-US" dirty="0" err="1"/>
              <a:t>using</a:t>
            </a:r>
            <a:r>
              <a:rPr lang="en-US" dirty="0"/>
              <a:t> </a:t>
            </a:r>
            <a:r>
              <a:rPr lang="en-US" dirty="0" err="1"/>
              <a:t>init.d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 start</a:t>
            </a:r>
          </a:p>
          <a:p>
            <a:pPr marL="0" indent="0">
              <a:buNone/>
            </a:pPr>
            <a:r>
              <a:rPr lang="en-US" dirty="0"/>
              <a:t>Start MySQL Server using </a:t>
            </a:r>
            <a:r>
              <a:rPr lang="en-US" dirty="0" err="1"/>
              <a:t>systemd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mysqld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Start MySQL Server on </a:t>
            </a:r>
            <a:r>
              <a:rPr lang="en-US" b="0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On Windows, you can start the MySQL Server using the </a:t>
            </a:r>
            <a:r>
              <a:rPr lang="en-US" dirty="0" err="1"/>
              <a:t>mysqld</a:t>
            </a:r>
            <a:r>
              <a:rPr lang="en-US" dirty="0"/>
              <a:t> program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open the Run dialog by pressing </a:t>
            </a:r>
            <a:r>
              <a:rPr lang="en-US" dirty="0" err="1"/>
              <a:t>Windows+R</a:t>
            </a:r>
            <a:r>
              <a:rPr lang="en-US" dirty="0"/>
              <a:t> keyboards: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type </a:t>
            </a:r>
            <a:r>
              <a:rPr lang="en-US" dirty="0" err="1"/>
              <a:t>cmd</a:t>
            </a:r>
            <a:r>
              <a:rPr lang="en-US" dirty="0"/>
              <a:t> and press Enter: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Third, type </a:t>
            </a:r>
            <a:r>
              <a:rPr lang="en-US" dirty="0" err="1"/>
              <a:t>mysqld</a:t>
            </a:r>
            <a:r>
              <a:rPr lang="en-US" dirty="0"/>
              <a:t> and press Enter: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the bin folder is not in the Windows path environment, you can navigate to the bin folder e.g., C:\Program Files\MySQL\MySQL Server 8.0\bin\ and use the </a:t>
            </a:r>
            <a:r>
              <a:rPr lang="en-US" dirty="0" err="1"/>
              <a:t>mysqld</a:t>
            </a:r>
            <a:r>
              <a:rPr lang="en-US" dirty="0"/>
              <a:t> command.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Stop MySQL </a:t>
            </a:r>
            <a:r>
              <a:rPr lang="en-US" b="0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On Windows, you can stop MySQL Server using the program </a:t>
            </a:r>
            <a:r>
              <a:rPr lang="en-US" dirty="0" err="1"/>
              <a:t>mysqladmin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program </a:t>
            </a:r>
            <a:r>
              <a:rPr lang="en-US" dirty="0" err="1"/>
              <a:t>mysqladmin</a:t>
            </a:r>
            <a:r>
              <a:rPr lang="en-US" dirty="0"/>
              <a:t> locates in the folder &lt;</a:t>
            </a:r>
            <a:r>
              <a:rPr lang="en-US" dirty="0" err="1"/>
              <a:t>path_to_installation_dir</a:t>
            </a:r>
            <a:r>
              <a:rPr lang="en-US" dirty="0"/>
              <a:t>&gt;\bin, where </a:t>
            </a:r>
            <a:r>
              <a:rPr lang="en-US" dirty="0" err="1"/>
              <a:t>path_to_installation_dir</a:t>
            </a:r>
            <a:r>
              <a:rPr lang="en-US" dirty="0"/>
              <a:t> is the path to the installation directory e.g., C:\Program Files\MySQL\MySQL Server 8.0\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Typically, you should add the pathname of the MySQL bin directory to Windows path environment variable to access any MySQL programs in the bin directory faster.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stop MySQL, you follow these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launch the Command Prompt by pressing </a:t>
            </a:r>
            <a:r>
              <a:rPr lang="en-US" dirty="0" err="1"/>
              <a:t>Windows+R</a:t>
            </a:r>
            <a:r>
              <a:rPr lang="en-US" dirty="0"/>
              <a:t> to open the Run box and type </a:t>
            </a:r>
            <a:r>
              <a:rPr lang="en-US" dirty="0" err="1"/>
              <a:t>cmd</a:t>
            </a:r>
            <a:r>
              <a:rPr lang="en-US" dirty="0"/>
              <a:t> and press Enter.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navigate to the bin folder of the MySQL if it is not in the Window path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Third, use the following command to stop MySQL Server: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mysqladmin</a:t>
            </a:r>
            <a:r>
              <a:rPr lang="en-US" dirty="0"/>
              <a:t> -u root -p shutdown</a:t>
            </a:r>
          </a:p>
          <a:p>
            <a:pPr marL="0" indent="0">
              <a:buNone/>
            </a:pPr>
            <a:r>
              <a:rPr lang="en-US" dirty="0"/>
              <a:t>Enter password: ********</a:t>
            </a:r>
          </a:p>
          <a:p>
            <a:pPr marL="0" indent="0">
              <a:buNone/>
            </a:pPr>
            <a:r>
              <a:rPr lang="en-US" dirty="0"/>
              <a:t>It prompts for a password of the root account. You need to enter the password and press the Enter keyboard.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program will stop the MySQL Server.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MySQL Server on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stop MySQL Server on Linux, you use the following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mysqld</a:t>
            </a:r>
            <a:r>
              <a:rPr lang="en-US" dirty="0"/>
              <a:t> stop </a:t>
            </a:r>
          </a:p>
          <a:p>
            <a:pPr marL="0" indent="0">
              <a:buNone/>
            </a:pPr>
            <a:r>
              <a:rPr lang="en-US" dirty="0"/>
              <a:t>Some Linux distributions provide server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</a:t>
            </a:r>
            <a:r>
              <a:rPr lang="en-US" dirty="0" err="1"/>
              <a:t>mysqld</a:t>
            </a:r>
            <a:r>
              <a:rPr lang="en-US" dirty="0"/>
              <a:t> stop 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</a:t>
            </a:r>
            <a:r>
              <a:rPr lang="en-US" dirty="0" err="1"/>
              <a:t>mysql</a:t>
            </a:r>
            <a:r>
              <a:rPr lang="en-US" dirty="0"/>
              <a:t> stop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Restart MySQL </a:t>
            </a:r>
            <a:r>
              <a:rPr lang="en-US" b="0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Restart MySQL Server on Windows</a:t>
            </a:r>
          </a:p>
          <a:p>
            <a:pPr marL="0" indent="0">
              <a:buNone/>
            </a:pPr>
            <a:r>
              <a:rPr lang="en-US" dirty="0"/>
              <a:t>If MySQL installed as a Window service, you follow these steps to restart the MySQL Server: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open the Run window by using the </a:t>
            </a:r>
            <a:r>
              <a:rPr lang="en-US" dirty="0" err="1"/>
              <a:t>Windows+R</a:t>
            </a:r>
            <a:r>
              <a:rPr lang="en-US" dirty="0"/>
              <a:t> keyboard.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type </a:t>
            </a:r>
            <a:r>
              <a:rPr lang="en-US" dirty="0" err="1"/>
              <a:t>services.msc</a:t>
            </a:r>
            <a:r>
              <a:rPr lang="en-US" dirty="0"/>
              <a:t> and press Enter: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https://sp.mysqltutorial.org/wp-content/uploads/2019/09/Windows-Servic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299" y="1985555"/>
            <a:ext cx="5775177" cy="29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4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Third, select the MySQL service and click the restart button.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s://sp.mysqltutorial.org/wp-content/uploads/2019/09/restart-mysql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52" y="3058318"/>
            <a:ext cx="7642584" cy="24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1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Restart MySQL Server </a:t>
            </a:r>
            <a:r>
              <a:rPr lang="en-US"/>
              <a:t>on </a:t>
            </a:r>
            <a:r>
              <a:rPr lang="en-US" smtClean="0"/>
              <a:t>Linux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use the following command to restart the MySQL server On Linux: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</a:t>
            </a:r>
            <a:r>
              <a:rPr lang="en-US" dirty="0" err="1"/>
              <a:t>mysql</a:t>
            </a:r>
            <a:r>
              <a:rPr lang="en-US" dirty="0"/>
              <a:t> restart</a:t>
            </a:r>
          </a:p>
          <a:p>
            <a:pPr marL="0" indent="0">
              <a:buNone/>
            </a:pPr>
            <a:r>
              <a:rPr lang="en-US" dirty="0"/>
              <a:t>If the name is MySQL service is </a:t>
            </a:r>
            <a:r>
              <a:rPr lang="en-US" dirty="0" err="1"/>
              <a:t>mysqld</a:t>
            </a:r>
            <a:r>
              <a:rPr lang="en-US" dirty="0"/>
              <a:t> not </a:t>
            </a:r>
            <a:r>
              <a:rPr lang="en-US" dirty="0" err="1"/>
              <a:t>mysql</a:t>
            </a:r>
            <a:r>
              <a:rPr lang="en-US" dirty="0"/>
              <a:t>, you need to change the service name in the command as shown in the following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</a:t>
            </a:r>
            <a:r>
              <a:rPr lang="en-US" dirty="0" err="1"/>
              <a:t>mysqld</a:t>
            </a:r>
            <a:r>
              <a:rPr lang="en-US" dirty="0"/>
              <a:t> restart</a:t>
            </a:r>
          </a:p>
          <a:p>
            <a:pPr marL="0" indent="0">
              <a:buNone/>
            </a:pPr>
            <a:r>
              <a:rPr lang="en-US" dirty="0"/>
              <a:t>Or you can use the </a:t>
            </a:r>
            <a:r>
              <a:rPr lang="en-US" dirty="0" err="1"/>
              <a:t>init.d</a:t>
            </a:r>
            <a:r>
              <a:rPr lang="en-US" dirty="0"/>
              <a:t> to start the MySQL service: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mysqld</a:t>
            </a:r>
            <a:r>
              <a:rPr lang="en-US" dirty="0"/>
              <a:t> restart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2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502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Start MySQL Server on Linux</vt:lpstr>
      <vt:lpstr>Start MySQL Server on Windows</vt:lpstr>
      <vt:lpstr>Stop MySQL Server</vt:lpstr>
      <vt:lpstr>PowerPoint Presentation</vt:lpstr>
      <vt:lpstr>Stop MySQL Server on Linux</vt:lpstr>
      <vt:lpstr>Restart MySQL Server</vt:lpstr>
      <vt:lpstr>PowerPoint Presentation</vt:lpstr>
      <vt:lpstr>PowerPoint Presentation</vt:lpstr>
      <vt:lpstr>Restart MySQL Server on Linux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740</cp:revision>
  <dcterms:created xsi:type="dcterms:W3CDTF">2019-09-15T04:30:17Z</dcterms:created>
  <dcterms:modified xsi:type="dcterms:W3CDTF">2020-06-21T15:10:15Z</dcterms:modified>
</cp:coreProperties>
</file>