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3"/>
  </p:notesMasterIdLst>
  <p:handoutMasterIdLst>
    <p:handoutMasterId r:id="rId14"/>
  </p:handout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4A75-5E68-4CF4-AC6A-C7017080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the MySQL DROP PROCEDURE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6421-6C25-4AE6-8728-B17D00E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DROP PROCEDURE deletes a stored procedure from the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shows the syntax of the DROP PROCEDURE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PROCEDURE [IF EXISTS] </a:t>
            </a:r>
            <a:r>
              <a:rPr lang="en-US" dirty="0" err="1"/>
              <a:t>stored_procedure_name</a:t>
            </a:r>
            <a:r>
              <a:rPr lang="en-US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64117-E33B-4425-AA72-474C614E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06D81-5CE8-4A58-88E2-9A90E145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EA4-2F73-4B73-AF82-EAB7700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8E3E-03B2-4B2C-A47F-443093DF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Third, review the SQL code to be executed and click the Execute button to drop the stored procedure.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31C01-DB03-4F18-BFF0-E7F877AD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E1CB8-873F-4843-A8BE-3EB05CED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13E389-EB51-44AE-B482-3A661A6E2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15" y="2814638"/>
            <a:ext cx="46291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7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CD3C-BBB8-4A32-9E61-41D5CA97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34D6-CD83-4FC0-B5C1-1407A463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this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specify the name of </a:t>
            </a:r>
            <a:r>
              <a:rPr lang="en-US" dirty="0" err="1"/>
              <a:t>of</a:t>
            </a:r>
            <a:r>
              <a:rPr lang="en-US" dirty="0"/>
              <a:t> the stored procedure that you want to remove after the DROP PROCEDURE keywords.</a:t>
            </a:r>
          </a:p>
          <a:p>
            <a:pPr marL="0" indent="0">
              <a:buNone/>
            </a:pPr>
            <a:r>
              <a:rPr lang="en-US" dirty="0"/>
              <a:t>Second, use IF EXISTS option to conditionally drop the stored procedure if it exists only.</a:t>
            </a:r>
          </a:p>
          <a:p>
            <a:pPr marL="0" indent="0">
              <a:buNone/>
            </a:pPr>
            <a:r>
              <a:rPr lang="en-US" dirty="0"/>
              <a:t>When you drop a procedure that does not exist without using the IF EXISTS option, MySQL issues an error. In this case, if you use the IF EXISTS option, MySQL issues a warning instead.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you must have the ALTER ROUTINE privilege for the stored procedure to remove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9BAED-5A6C-40AA-897F-578F844B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5AD0B-481F-4F21-9A0B-4B1F9B47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DC64-C380-4F68-8A65-87CEF03E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DROP PROCEDURE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8F8D-632C-4F62-9975-4401DC74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GetEmployees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SELECT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firstName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lastName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city, </a:t>
            </a:r>
          </a:p>
          <a:p>
            <a:pPr marL="0" indent="0">
              <a:buNone/>
            </a:pPr>
            <a:r>
              <a:rPr lang="en-US" dirty="0"/>
              <a:t>        state, </a:t>
            </a:r>
          </a:p>
          <a:p>
            <a:pPr marL="0" indent="0">
              <a:buNone/>
            </a:pPr>
            <a:r>
              <a:rPr lang="en-US" dirty="0"/>
              <a:t>        country</a:t>
            </a:r>
          </a:p>
          <a:p>
            <a:pPr marL="0" indent="0">
              <a:buNone/>
            </a:pPr>
            <a:r>
              <a:rPr lang="en-US" dirty="0"/>
              <a:t>    FROM employees</a:t>
            </a:r>
          </a:p>
          <a:p>
            <a:pPr marL="0" indent="0">
              <a:buNone/>
            </a:pPr>
            <a:r>
              <a:rPr lang="en-US" dirty="0"/>
              <a:t>    INNER JOIN offices using (</a:t>
            </a:r>
            <a:r>
              <a:rPr lang="en-US" dirty="0" err="1"/>
              <a:t>officeCode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B6B98-15B9-4857-9E43-78EE7195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0E3F8-6859-47E1-AF5E-2D5652C0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71FC-304B-458C-89E4-7D511F4A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F5E3-C03E-4180-9E63-CADF9749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Second, use the DROP PROCEDURE to delete the </a:t>
            </a:r>
            <a:r>
              <a:rPr lang="en-US" dirty="0" err="1"/>
              <a:t>GetEmployees</a:t>
            </a:r>
            <a:r>
              <a:rPr lang="en-US" dirty="0"/>
              <a:t>() stored procedure: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PROCEDURE </a:t>
            </a:r>
            <a:r>
              <a:rPr lang="en-US" dirty="0" err="1"/>
              <a:t>GetEmployees</a:t>
            </a:r>
            <a:r>
              <a:rPr lang="en-US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40C31-A60B-4BF7-9E69-837CD2D6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04B1-755C-41BD-A5F6-2E46DA2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0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1F90-5CD9-4CC0-BE6D-CD62AE76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14C3-E311-40B4-82E1-E4C213AE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2) Using MySQL DROP PROCEDURE with IF EXISTS example</a:t>
            </a:r>
          </a:p>
          <a:p>
            <a:pPr marL="0" indent="0">
              <a:buNone/>
            </a:pPr>
            <a:r>
              <a:rPr lang="en-US" dirty="0"/>
              <a:t>The following example drops a stored procedure that does not exist: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PROCEDURE </a:t>
            </a:r>
            <a:r>
              <a:rPr lang="en-US" dirty="0" err="1"/>
              <a:t>abc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MySQL issued the following error: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Code: 1305. PROCEDURE </a:t>
            </a:r>
            <a:r>
              <a:rPr lang="en-US" dirty="0" err="1"/>
              <a:t>classicmodels.abc</a:t>
            </a:r>
            <a:r>
              <a:rPr lang="en-US" dirty="0"/>
              <a:t> does not exist</a:t>
            </a:r>
          </a:p>
          <a:p>
            <a:pPr marL="0" indent="0">
              <a:buNone/>
            </a:pPr>
            <a:r>
              <a:rPr lang="en-US" dirty="0"/>
              <a:t>This statement drops the same non-existing stored procedure, but with IF EXISTS option: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PROCEDURE IF EXISTS </a:t>
            </a:r>
            <a:r>
              <a:rPr lang="en-US" dirty="0" err="1"/>
              <a:t>abc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This time, MySQL issued a warning.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row(s) affected, 1 warning(s): 1305 PROCEDURE </a:t>
            </a:r>
            <a:r>
              <a:rPr lang="en-US" dirty="0" err="1"/>
              <a:t>classicmodels.abc</a:t>
            </a:r>
            <a:r>
              <a:rPr lang="en-US" dirty="0"/>
              <a:t> does not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CCD23-5C9C-4C6D-8B30-8BE2B563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152C4-023A-4949-87C6-5644AB4F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98AC-6C4C-424E-A96E-0C520A6C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7466-64AC-45D6-8447-1D460949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statement SHOW WARNINGS shows the warning: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WARNINGS;</a:t>
            </a:r>
          </a:p>
          <a:p>
            <a:pPr marL="0" indent="0">
              <a:buNone/>
            </a:pPr>
            <a:r>
              <a:rPr lang="en-US" dirty="0"/>
              <a:t>Here is the output: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774F1-DDEA-48C3-9F2C-3ECBB1AC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980F-0DAF-4BDC-B098-543F6EE3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F50A73C5-EE18-4783-86A6-032C1583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67" y="3435927"/>
            <a:ext cx="5048947" cy="9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7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43EE-1516-4E9C-A04C-B69ECA60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Dropping a stored procedure using 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19E2-919A-42E2-8F35-76C5223E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This statement creates a new stored procedure named </a:t>
            </a:r>
            <a:r>
              <a:rPr lang="en-US" dirty="0" err="1"/>
              <a:t>GetPayments</a:t>
            </a:r>
            <a:r>
              <a:rPr lang="en-US" dirty="0"/>
              <a:t>():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GetPayments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SELECT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customerName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checkNumber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paymentDate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amount</a:t>
            </a:r>
          </a:p>
          <a:p>
            <a:pPr marL="0" indent="0">
              <a:buNone/>
            </a:pPr>
            <a:r>
              <a:rPr lang="en-US" dirty="0"/>
              <a:t>    FROM payments</a:t>
            </a:r>
          </a:p>
          <a:p>
            <a:pPr marL="0" indent="0">
              <a:buNone/>
            </a:pPr>
            <a:r>
              <a:rPr lang="en-US" dirty="0"/>
              <a:t>    INNER JOIN customers </a:t>
            </a:r>
          </a:p>
          <a:p>
            <a:pPr marL="0" indent="0">
              <a:buNone/>
            </a:pPr>
            <a:r>
              <a:rPr lang="en-US" dirty="0"/>
              <a:t>        using (</a:t>
            </a:r>
            <a:r>
              <a:rPr lang="en-US" dirty="0" err="1"/>
              <a:t>customerNumber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r>
              <a:rPr lang="en-US" dirty="0"/>
              <a:t>To drop the stored procedure using MySQL Workbench, you follow these steps: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F569C-78EA-4231-9EB4-90184E11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9E882-0947-4ED1-B43B-28A6FBA4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9A7-2384-4215-B761-FA1105EE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9890-882B-4D64-BB1A-E94AC764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right-click the name of the stored procedure that you want to remove and choose Drop Stored Procedure… option.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6B6D8-93A4-49B5-99F1-E9B3BF8E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9BC9-3405-4888-81E6-6F05FB86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44790B7-1575-436E-8DFA-83D0CA0A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65" y="2491219"/>
            <a:ext cx="4114800" cy="37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2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20B8-F0A9-4F5D-B6C6-EDACF6DD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EE56-7964-4076-8ADB-12DFA826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MySQL Workbench will display a confirmation window.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click Review SQL to review the SQL statement that MySQL Workbench will apply to the database or Drop Now if you want to remove the stored procedure immediately.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20CEA-FFA5-416D-8F58-06200965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08B02-82A2-4098-A18D-0B16C562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E5DAF48-EEA6-4752-BC79-6DBD6250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86" y="3795713"/>
            <a:ext cx="3314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</TotalTime>
  <Words>524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the MySQL DROP PROCEDURE statement</vt:lpstr>
      <vt:lpstr>PowerPoint Presentation</vt:lpstr>
      <vt:lpstr>MySQL DROP PROCEDURE examples</vt:lpstr>
      <vt:lpstr>PowerPoint Presentation</vt:lpstr>
      <vt:lpstr>PowerPoint Presentation</vt:lpstr>
      <vt:lpstr>PowerPoint Presentation</vt:lpstr>
      <vt:lpstr>Dropping a stored procedure using MySQL Workbench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513</cp:revision>
  <dcterms:created xsi:type="dcterms:W3CDTF">2019-09-15T04:30:17Z</dcterms:created>
  <dcterms:modified xsi:type="dcterms:W3CDTF">2020-06-12T05:06:33Z</dcterms:modified>
</cp:coreProperties>
</file>