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48AF-F653-4A0C-B9B6-94A580B1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Listing Stored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2C0-91F1-4031-AA37-D41751A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Listing stored procedures using SHOW PROCEDURE STATUS statement</a:t>
            </a:r>
          </a:p>
          <a:p>
            <a:pPr marL="0" indent="0">
              <a:buNone/>
            </a:pPr>
            <a:r>
              <a:rPr lang="en-US" dirty="0"/>
              <a:t>Here is the basic syntax of the SHOW PROCEDURE STATUS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PROCEDURE STATUS [LIKE 'pattern' | WHERE </a:t>
            </a:r>
            <a:r>
              <a:rPr lang="en-US" dirty="0" err="1"/>
              <a:t>search_condition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The SHOW PROCEDURE STATUS statement shows all characteristic of stored procedures including stored procedure names. It returns stored procedures that you have a privilege to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statement shows all stored procedure in the current MySQL server: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PROCEDURE STATUS;</a:t>
            </a:r>
          </a:p>
          <a:p>
            <a:pPr marL="0" indent="0">
              <a:buNone/>
            </a:pPr>
            <a:r>
              <a:rPr lang="en-US" dirty="0"/>
              <a:t>Here is the partial output: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B1E2-469D-4758-A0AC-DB7A66E9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635A8-FF6A-45DC-8457-3B37E5F7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0551-AAF4-4FDC-9E1B-E5D56CD5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57403-6DAD-4340-8F58-D45BFB8B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BE3B9-1692-440B-8FF9-5F152361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A28562-843E-4941-9EDA-C5F6721E7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45" y="2438400"/>
            <a:ext cx="5731270" cy="239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7E82-E99E-40D3-AF31-43EB5073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CB37-9B76-40BC-9FE5-97303506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If you just want to show stored procedures in a particular database, you can use a WHERE clause in the  SHOW PROCEDURE STATUS as shown in the following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PROCEDURE STATUS WHERE </a:t>
            </a:r>
            <a:r>
              <a:rPr lang="en-US" dirty="0" err="1"/>
              <a:t>search_condition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 example, this statement lists all stored procedures in the sample database </a:t>
            </a:r>
            <a:r>
              <a:rPr lang="en-US" dirty="0" err="1"/>
              <a:t>classicmodels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PROCEDURE STATUS WHERE </a:t>
            </a:r>
            <a:r>
              <a:rPr lang="en-US" dirty="0" err="1"/>
              <a:t>db</a:t>
            </a:r>
            <a:r>
              <a:rPr lang="en-US" dirty="0"/>
              <a:t> = '</a:t>
            </a:r>
            <a:r>
              <a:rPr lang="en-US" dirty="0" err="1"/>
              <a:t>classicmodels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In case you want to find stored procedures whose names contain a specific word, you can use the LIKE clause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PROCEDURE STATUS LIKE '%pattern%'</a:t>
            </a:r>
          </a:p>
          <a:p>
            <a:pPr marL="0" indent="0">
              <a:buNone/>
            </a:pPr>
            <a:r>
              <a:rPr lang="en-US" dirty="0"/>
              <a:t>The following statement shows all stored procedure whose names contain the </a:t>
            </a:r>
            <a:r>
              <a:rPr lang="en-US" dirty="0" err="1"/>
              <a:t>wordOrder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PROCEDURE STATUS LIKE '%Order%'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129A0-46FA-45BF-BA36-3A74E5F6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1E382-1ECA-4013-BF72-382F7032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E6B5-28C5-49AE-A0C0-8C7CBC2F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A149B-875B-46BD-BE51-34E4DE5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FE950-E5D1-4D04-B029-3D85DAB8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B399AE-1B67-4F9D-824B-03B1FC10F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9" y="2895600"/>
            <a:ext cx="7125807" cy="15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CB4E-2A3C-477E-8976-1E128840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191E-572A-44F1-A6B0-B39FE70A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Listing stored procedures using the data dictionary</a:t>
            </a:r>
          </a:p>
          <a:p>
            <a:pPr marL="0" indent="0">
              <a:buNone/>
            </a:pPr>
            <a:r>
              <a:rPr lang="en-US" dirty="0"/>
              <a:t>The routines table in the </a:t>
            </a:r>
            <a:r>
              <a:rPr lang="en-US" dirty="0" err="1"/>
              <a:t>information_schema</a:t>
            </a:r>
            <a:r>
              <a:rPr lang="en-US" dirty="0"/>
              <a:t> database contains all information on the stored procedures and stored functions of all databases in the current MySQL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show all stored procedures of a particular database, you use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information_schema.routines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routine_type</a:t>
            </a:r>
            <a:r>
              <a:rPr lang="en-US" dirty="0"/>
              <a:t> = 'PROCEDURE'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routine_schema</a:t>
            </a:r>
            <a:r>
              <a:rPr lang="en-US" dirty="0"/>
              <a:t> = '&lt;</a:t>
            </a:r>
            <a:r>
              <a:rPr lang="en-US" dirty="0" err="1"/>
              <a:t>database_name</a:t>
            </a:r>
            <a:r>
              <a:rPr lang="en-US" dirty="0"/>
              <a:t>&gt;';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633F-C8E4-4F23-9C4A-4C4F62B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D6FA1-C920-4BF3-89B5-883EADDE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2DF2-65D0-49F9-B7D2-8E36C382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E805-5B80-44D2-B006-28B643D2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example, this statement lists all stored procedures in the </a:t>
            </a:r>
            <a:r>
              <a:rPr lang="en-US" dirty="0" err="1"/>
              <a:t>classicmodels</a:t>
            </a:r>
            <a:r>
              <a:rPr lang="en-US" dirty="0"/>
              <a:t>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information_schema.routines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routine_type</a:t>
            </a:r>
            <a:r>
              <a:rPr lang="en-US" dirty="0"/>
              <a:t> = 'PROCEDURE'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routine_schema</a:t>
            </a:r>
            <a:r>
              <a:rPr lang="en-US" dirty="0"/>
              <a:t> = '</a:t>
            </a:r>
            <a:r>
              <a:rPr lang="en-US" dirty="0" err="1"/>
              <a:t>classicmodels</a:t>
            </a:r>
            <a:r>
              <a:rPr lang="en-US" dirty="0"/>
              <a:t>';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C7F63-2F68-41EE-B85A-0677A20D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6C3D6-D8A2-41DA-B90F-82527126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09EE8952-652D-4693-8425-228D135A2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792124"/>
            <a:ext cx="2767012" cy="291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5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0C7-7C02-4C07-A9D0-2635A148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F3A-1EEC-405B-866C-D87ED9C1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Showing stored procedures using MySQL Workbench</a:t>
            </a:r>
          </a:p>
          <a:p>
            <a:pPr marL="0" indent="0">
              <a:buNone/>
            </a:pPr>
            <a:r>
              <a:rPr lang="en-US" dirty="0"/>
              <a:t>In MySQL Workbench, you can view all stored procedures from a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1. Access the database that you want to view the stored procedures.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2. Open the Stored Procedures menu. You will see a list of stored procedures that belong to the current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8C8FA-4471-4971-82F3-91B7819D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23E11-10F6-4788-9663-A9147D95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76C8-97D3-4D91-BB49-1CDDCF45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1D031-CEE7-4E22-BC89-3DBF98C5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DC83D-77C1-4C38-9EB0-220B48ED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E7A1B9-56D8-401A-ACF2-FEF55EC4A9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8" y="2098136"/>
            <a:ext cx="3787725" cy="323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442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Listing Stored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563</cp:revision>
  <dcterms:created xsi:type="dcterms:W3CDTF">2019-09-15T04:30:17Z</dcterms:created>
  <dcterms:modified xsi:type="dcterms:W3CDTF">2020-06-12T05:32:54Z</dcterms:modified>
</cp:coreProperties>
</file>