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0"/>
  </p:notesMasterIdLst>
  <p:handoutMasterIdLst>
    <p:handoutMasterId r:id="rId11"/>
  </p:handoutMasterIdLst>
  <p:sldIdLst>
    <p:sldId id="425" r:id="rId2"/>
    <p:sldId id="426" r:id="rId3"/>
    <p:sldId id="427" r:id="rId4"/>
    <p:sldId id="428" r:id="rId5"/>
    <p:sldId id="429" r:id="rId6"/>
    <p:sldId id="430" r:id="rId7"/>
    <p:sldId id="431" r:id="rId8"/>
    <p:sldId id="3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117B-875B-4943-B3F3-900DA481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MySQL LOOP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D188-2187-4E2F-B54D-BB4D037C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LOOP statement allows you to execute one or more statements repeatedly.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the basic syntax of the LOOP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begin_label</a:t>
            </a:r>
            <a:r>
              <a:rPr lang="en-US" dirty="0"/>
              <a:t>:] LOOP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statement_list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LOOP [</a:t>
            </a:r>
            <a:r>
              <a:rPr lang="en-US" dirty="0" err="1"/>
              <a:t>end_label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The LOOP can have optional labels at the beginning and end of the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executes the </a:t>
            </a:r>
            <a:r>
              <a:rPr lang="en-US" dirty="0" err="1"/>
              <a:t>statement_list</a:t>
            </a:r>
            <a:r>
              <a:rPr lang="en-US" dirty="0"/>
              <a:t> repeatedly. The </a:t>
            </a:r>
            <a:r>
              <a:rPr lang="en-US" dirty="0" err="1"/>
              <a:t>statement_list</a:t>
            </a:r>
            <a:r>
              <a:rPr lang="en-US" dirty="0"/>
              <a:t> may have one or more statements, each terminated by a semicolon (;) statement delimiter.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Typically, you terminate the loop when a condition is satisfied by using the LEAVE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7C654-3289-4650-92CC-E0EE520F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68257-ED4D-41FF-B683-9088FDEF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9236-BC44-4A5F-B30E-789717F5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3100-1889-466D-A406-44E0705F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is the typical syntax of the LOOP statement used with LEAVE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[label]: LOOP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-- terminate the loop</a:t>
            </a:r>
          </a:p>
          <a:p>
            <a:pPr marL="0" indent="0">
              <a:buNone/>
            </a:pPr>
            <a:r>
              <a:rPr lang="en-US" dirty="0"/>
              <a:t>    IF condition THEN</a:t>
            </a:r>
          </a:p>
          <a:p>
            <a:pPr marL="0" indent="0">
              <a:buNone/>
            </a:pPr>
            <a:r>
              <a:rPr lang="en-US" dirty="0"/>
              <a:t>        LEAVE [label];</a:t>
            </a:r>
          </a:p>
          <a:p>
            <a:pPr marL="0" indent="0">
              <a:buNone/>
            </a:pPr>
            <a:r>
              <a:rPr lang="en-US" dirty="0"/>
              <a:t>    END IF;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END LOOP;</a:t>
            </a:r>
          </a:p>
          <a:p>
            <a:pPr marL="0" indent="0">
              <a:buNone/>
            </a:pPr>
            <a:r>
              <a:rPr lang="en-US" dirty="0"/>
              <a:t>The LEAVE statement immediately exits the loop. It works like the break statement in other programming languages like PHP, C/C++, and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61369-25B6-4F69-B7AB-837C4DEA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805F-C9CE-4968-A2D3-4C715D3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E99B-C8E9-4675-B406-A1429753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8149-628C-4CD7-8CD3-AE6D5D57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addition to the LEAVE statement, you can use the ITERATE statement to skip the current loop iteration and start a new iteration. The ITERATE is similar to the continue statement in PHP, C/C++, and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0AB-4806-4DE7-8231-7CF5FB84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B1E00-B468-4193-BFBC-8FADDDD0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FBB7-F44F-4563-81D7-22309C42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A4B2-7BCA-4963-8C51-39893B41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MySQL LOOP statement example</a:t>
            </a:r>
          </a:p>
          <a:p>
            <a:pPr marL="0" indent="0">
              <a:buNone/>
            </a:pPr>
            <a:r>
              <a:rPr lang="en-US" dirty="0"/>
              <a:t>The following statement creates a stored procedure that uses a LOOP </a:t>
            </a:r>
            <a:r>
              <a:rPr lang="en-US" dirty="0" err="1"/>
              <a:t>loop</a:t>
            </a:r>
            <a:r>
              <a:rPr lang="en-US" dirty="0"/>
              <a:t>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PROCEDURE </a:t>
            </a:r>
            <a:r>
              <a:rPr lang="en-US" dirty="0" err="1"/>
              <a:t>LoopDemo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LoopDemo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DECLARE x  INT;</a:t>
            </a:r>
          </a:p>
          <a:p>
            <a:pPr marL="0" indent="0">
              <a:buNone/>
            </a:pPr>
            <a:r>
              <a:rPr lang="en-US" dirty="0"/>
              <a:t>	DECLARE str  VARCHAR(255);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	SET x = 1;</a:t>
            </a:r>
          </a:p>
          <a:p>
            <a:pPr marL="0" indent="0">
              <a:buNone/>
            </a:pPr>
            <a:r>
              <a:rPr lang="en-US" dirty="0"/>
              <a:t>	SET str =  '';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9D57F-EC57-4747-A898-57E8CB03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5229F-6895-47E6-B6AC-94506C47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1563-5B03-43EE-9500-DD881B33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E34C-4093-4827-A151-93C2A9A5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loop_label</a:t>
            </a:r>
            <a:r>
              <a:rPr lang="en-US" dirty="0"/>
              <a:t>:  LOOP</a:t>
            </a:r>
          </a:p>
          <a:p>
            <a:pPr marL="0" indent="0">
              <a:buNone/>
            </a:pPr>
            <a:r>
              <a:rPr lang="en-US" dirty="0"/>
              <a:t>		IF  x &gt; 10 THEN </a:t>
            </a:r>
          </a:p>
          <a:p>
            <a:pPr marL="0" indent="0">
              <a:buNone/>
            </a:pPr>
            <a:r>
              <a:rPr lang="en-US" dirty="0"/>
              <a:t>			LEAVE  </a:t>
            </a:r>
            <a:r>
              <a:rPr lang="en-US" dirty="0" err="1"/>
              <a:t>loop_label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END  IF;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		SET  x = x + 1;</a:t>
            </a:r>
          </a:p>
          <a:p>
            <a:pPr marL="0" indent="0">
              <a:buNone/>
            </a:pPr>
            <a:r>
              <a:rPr lang="en-US" dirty="0"/>
              <a:t>		IF  (x mod 2) THEN</a:t>
            </a:r>
          </a:p>
          <a:p>
            <a:pPr marL="0" indent="0">
              <a:buNone/>
            </a:pPr>
            <a:r>
              <a:rPr lang="en-US" dirty="0"/>
              <a:t>			ITERATE  </a:t>
            </a:r>
            <a:r>
              <a:rPr lang="en-US" dirty="0" err="1"/>
              <a:t>loop_label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ELSE</a:t>
            </a:r>
          </a:p>
          <a:p>
            <a:pPr marL="0" indent="0">
              <a:buNone/>
            </a:pPr>
            <a:r>
              <a:rPr lang="en-US" dirty="0"/>
              <a:t>			SET  str = CONCAT(</a:t>
            </a:r>
            <a:r>
              <a:rPr lang="en-US" dirty="0" err="1"/>
              <a:t>str,x</a:t>
            </a:r>
            <a:r>
              <a:rPr lang="en-US" dirty="0"/>
              <a:t>,',');</a:t>
            </a:r>
          </a:p>
          <a:p>
            <a:pPr marL="0" indent="0">
              <a:buNone/>
            </a:pPr>
            <a:r>
              <a:rPr lang="en-US" dirty="0"/>
              <a:t>		END  IF;</a:t>
            </a:r>
          </a:p>
          <a:p>
            <a:pPr marL="0" indent="0">
              <a:buNone/>
            </a:pPr>
            <a:r>
              <a:rPr lang="en-US" dirty="0"/>
              <a:t>	END LOOP;</a:t>
            </a:r>
          </a:p>
          <a:p>
            <a:pPr marL="0" indent="0">
              <a:buNone/>
            </a:pPr>
            <a:r>
              <a:rPr lang="en-US" dirty="0"/>
              <a:t>	SELECT str;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AD3F-FCA0-438E-B643-F0340F6E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17C6C-ED50-478B-BB3C-000607B1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61BA-1BC5-46D2-80B8-1F2576D8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67B1-D3EE-48EE-BE9A-2AA72793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example:</a:t>
            </a:r>
          </a:p>
          <a:p>
            <a:pPr marL="0" indent="0">
              <a:buNone/>
            </a:pPr>
            <a:r>
              <a:rPr lang="en-US" dirty="0"/>
              <a:t>The stored procedure constructs a string from the even numbers e.g., 2, 4, and 6.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loop_label</a:t>
            </a:r>
            <a:r>
              <a:rPr lang="en-US" dirty="0"/>
              <a:t>  before the </a:t>
            </a:r>
            <a:r>
              <a:rPr lang="en-US" dirty="0" err="1"/>
              <a:t>LOOPstatement</a:t>
            </a:r>
            <a:r>
              <a:rPr lang="en-US" dirty="0"/>
              <a:t> for using with the ITERATE and LEAVE statements.</a:t>
            </a:r>
          </a:p>
          <a:p>
            <a:pPr marL="0" indent="0">
              <a:buNone/>
            </a:pPr>
            <a:r>
              <a:rPr lang="en-US" dirty="0"/>
              <a:t>If the value of  x is greater than 10, the loop is terminated because of the </a:t>
            </a:r>
            <a:r>
              <a:rPr lang="en-US" dirty="0" err="1"/>
              <a:t>LEAVEstatement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the value of the x is an odd number, the ITERATE ignores everything below it and starts a new loop iteration.</a:t>
            </a:r>
          </a:p>
          <a:p>
            <a:pPr marL="0" indent="0">
              <a:buNone/>
            </a:pPr>
            <a:r>
              <a:rPr lang="en-US" dirty="0"/>
              <a:t>If the value of the x is an even number, the block in the </a:t>
            </a:r>
            <a:r>
              <a:rPr lang="en-US" dirty="0" err="1"/>
              <a:t>ELSEstatement</a:t>
            </a:r>
            <a:r>
              <a:rPr lang="en-US" dirty="0"/>
              <a:t> will build the result string from even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1EFD8-1515-4035-AC79-688650EB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F081C-4451-4C19-BF82-A634F027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6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B9BB-2191-40C5-8C1D-8E9AAC3D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A3EB-4148-4DC0-9755-1C1EA819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following statement calls the stored procedure: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LoopDemo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Here is the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+-------------+</a:t>
            </a:r>
          </a:p>
          <a:p>
            <a:pPr marL="0" indent="0">
              <a:buNone/>
            </a:pPr>
            <a:r>
              <a:rPr lang="en-US" dirty="0"/>
              <a:t>| str         |</a:t>
            </a:r>
          </a:p>
          <a:p>
            <a:pPr marL="0" indent="0">
              <a:buNone/>
            </a:pPr>
            <a:r>
              <a:rPr lang="en-US" dirty="0"/>
              <a:t>+-------------+</a:t>
            </a:r>
          </a:p>
          <a:p>
            <a:pPr marL="0" indent="0">
              <a:buNone/>
            </a:pPr>
            <a:r>
              <a:rPr lang="en-US" dirty="0"/>
              <a:t>| 2,4,6,8,10, |</a:t>
            </a:r>
          </a:p>
          <a:p>
            <a:pPr marL="0" indent="0">
              <a:buNone/>
            </a:pPr>
            <a:r>
              <a:rPr lang="en-US" dirty="0"/>
              <a:t>+-------------+</a:t>
            </a:r>
          </a:p>
          <a:p>
            <a:pPr marL="0" indent="0">
              <a:buNone/>
            </a:pPr>
            <a:r>
              <a:rPr lang="en-US" dirty="0"/>
              <a:t>1 row in set (0.01 sec)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 OK, 0 rows affected (0.02 sec)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A664E-8B0B-4BB7-9121-B4F0E551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8D2A4-9C1A-40DD-899D-27D28DDA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567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MySQL LOOP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611</cp:revision>
  <dcterms:created xsi:type="dcterms:W3CDTF">2019-09-15T04:30:17Z</dcterms:created>
  <dcterms:modified xsi:type="dcterms:W3CDTF">2020-06-15T04:40:37Z</dcterms:modified>
</cp:coreProperties>
</file>