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432" r:id="rId2"/>
    <p:sldId id="433" r:id="rId3"/>
    <p:sldId id="434" r:id="rId4"/>
    <p:sldId id="435" r:id="rId5"/>
    <p:sldId id="437" r:id="rId6"/>
    <p:sldId id="436" r:id="rId7"/>
    <p:sldId id="438" r:id="rId8"/>
    <p:sldId id="439" r:id="rId9"/>
    <p:sldId id="440" r:id="rId10"/>
    <p:sldId id="441" r:id="rId11"/>
    <p:sldId id="442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1D30-CDAD-4812-8323-6972EEE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MySQL WHILE loop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B209-578D-4754-95A0-E72702AC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WHILE loop is a loop statement that executes a block of code repeatedly as long as a condition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basic syntax of the WHILE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WHILE </a:t>
            </a:r>
            <a:r>
              <a:rPr lang="en-US" dirty="0" err="1"/>
              <a:t>search_condition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statement_list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WHILE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29F55-45B1-4C59-866B-E70980F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78D-0E1D-459B-94EC-0F30A37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5931-4143-4385-A63B-C7267245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A99C-FF6E-4BB4-A4BA-9F37C3DD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Then, check if the counter is less than or equal day, if yes: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the stored procedure </a:t>
            </a:r>
            <a:r>
              <a:rPr lang="en-US" dirty="0" err="1"/>
              <a:t>InsertCalendar</a:t>
            </a:r>
            <a:r>
              <a:rPr lang="en-US" dirty="0"/>
              <a:t>() to insert a row into the calendars table.</a:t>
            </a:r>
          </a:p>
          <a:p>
            <a:pPr marL="0" indent="0">
              <a:buNone/>
            </a:pPr>
            <a:r>
              <a:rPr lang="en-US" dirty="0"/>
              <a:t>Increase the counter by one. Also, increase the dt by one day using the DATE_ADD() function.</a:t>
            </a:r>
          </a:p>
          <a:p>
            <a:pPr marL="0" indent="0">
              <a:buNone/>
            </a:pPr>
            <a:r>
              <a:rPr lang="en-US" dirty="0"/>
              <a:t>The WHILE loop repeatedly inserts dates into the calendars table until the counter is equal to 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calls the stored procedure </a:t>
            </a:r>
            <a:r>
              <a:rPr lang="en-US" dirty="0" err="1"/>
              <a:t>LoadCalendars</a:t>
            </a:r>
            <a:r>
              <a:rPr lang="en-US" dirty="0"/>
              <a:t>() to load 31 days into the calendars table starting from January 1st 2019.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5CE5A-C31F-437A-B6DE-443539D4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3F4A9-5B28-4720-A64B-41149355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2C89-BE01-49FD-AB4C-02F8541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0EB3-5617-4F78-A0C9-2A6D299F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7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LoadCalendars</a:t>
            </a:r>
            <a:r>
              <a:rPr lang="en-US" dirty="0"/>
              <a:t>('2019-01-01',31);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E9FC7-F1EC-49DF-AECB-B87C7E41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84BE6-EE38-44EB-A2F7-2CBF6FB9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24E429-8B8C-4F4F-B42D-B08B0171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38" y="2389187"/>
            <a:ext cx="3836844" cy="38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9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87D0-ACF1-4472-8E32-3168B716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87E2-8154-48FD-A996-81084A6B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specify a search condition after the WHILE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WHILE checks the </a:t>
            </a:r>
            <a:r>
              <a:rPr lang="en-US" dirty="0" err="1"/>
              <a:t>search_condition</a:t>
            </a:r>
            <a:r>
              <a:rPr lang="en-US" dirty="0"/>
              <a:t> at the beginning of each iteration.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search_condition</a:t>
            </a:r>
            <a:r>
              <a:rPr lang="en-US" dirty="0"/>
              <a:t> evaluates to TRUE, the WHILE executes the </a:t>
            </a:r>
            <a:r>
              <a:rPr lang="en-US" dirty="0" err="1"/>
              <a:t>statement_list</a:t>
            </a:r>
            <a:r>
              <a:rPr lang="en-US" dirty="0"/>
              <a:t> as long as the </a:t>
            </a:r>
            <a:r>
              <a:rPr lang="en-US" dirty="0" err="1"/>
              <a:t>search_condition</a:t>
            </a:r>
            <a:r>
              <a:rPr lang="en-US" dirty="0"/>
              <a:t>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WHILE loop is called a pretest loop because it checks the </a:t>
            </a:r>
            <a:r>
              <a:rPr lang="en-US" dirty="0" err="1"/>
              <a:t>search_condition</a:t>
            </a:r>
            <a:r>
              <a:rPr lang="en-US" dirty="0"/>
              <a:t> before the </a:t>
            </a:r>
            <a:r>
              <a:rPr lang="en-US" dirty="0" err="1"/>
              <a:t>statement_list</a:t>
            </a:r>
            <a:r>
              <a:rPr lang="en-US" dirty="0"/>
              <a:t> executes.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specify one or more statements that will execute between the DO and END WHILE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Third, specify optional labels for the WHILE statement at the beginning and end of the loop construct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9C631-DB99-44C8-B275-D6521DC8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06006-9C12-4978-997F-794D620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F886-EC75-4DF4-9AFE-98874440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flowchart illustrates the MySQL WHILE loop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57F0-8115-4D05-AEBB-03B184EA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A813-F9B8-450B-943A-E61249E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8ABA-6FD8-4C4F-A182-CAAE3A5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pic>
        <p:nvPicPr>
          <p:cNvPr id="3075" name="Picture 3" descr="MySQL WHILE Loop">
            <a:extLst>
              <a:ext uri="{FF2B5EF4-FFF2-40B4-BE49-F238E27FC236}">
                <a16:creationId xmlns:a16="http://schemas.microsoft.com/office/drawing/2014/main" id="{DB6DC232-C056-485B-9B12-233C874D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9" y="1958597"/>
            <a:ext cx="363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5CEF-0B5A-41F7-9798-52E94042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E7A3-D942-4D35-8776-14569E6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MySQL WHILE loop statement example</a:t>
            </a:r>
          </a:p>
          <a:p>
            <a:pPr marL="0" indent="0">
              <a:buNone/>
            </a:pPr>
            <a:r>
              <a:rPr lang="en-US" dirty="0"/>
              <a:t>First, create a table </a:t>
            </a:r>
            <a:r>
              <a:rPr lang="en-US" dirty="0" err="1"/>
              <a:t>namedcalendars</a:t>
            </a:r>
            <a:r>
              <a:rPr lang="en-US" dirty="0"/>
              <a:t> which stores dates and derived date information such as day, month, quarter, and year: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calendars(</a:t>
            </a:r>
          </a:p>
          <a:p>
            <a:pPr marL="0" indent="0">
              <a:buNone/>
            </a:pPr>
            <a:r>
              <a:rPr lang="en-US" dirty="0"/>
              <a:t>    id INT AUTO_INCREMENT,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fulldate</a:t>
            </a:r>
            <a:r>
              <a:rPr lang="en-US" dirty="0"/>
              <a:t> DATE UNIQUE,</a:t>
            </a:r>
          </a:p>
          <a:p>
            <a:pPr marL="0" indent="0">
              <a:buNone/>
            </a:pPr>
            <a:r>
              <a:rPr lang="en-US" dirty="0"/>
              <a:t>    day TINYINT NOT NULL,</a:t>
            </a:r>
          </a:p>
          <a:p>
            <a:pPr marL="0" indent="0">
              <a:buNone/>
            </a:pPr>
            <a:r>
              <a:rPr lang="en-US" dirty="0"/>
              <a:t>    month TINYINT NOT NULL,</a:t>
            </a:r>
          </a:p>
          <a:p>
            <a:pPr marL="0" indent="0">
              <a:buNone/>
            </a:pPr>
            <a:r>
              <a:rPr lang="en-US" dirty="0"/>
              <a:t>    quarter TINYINT NOT NULL,</a:t>
            </a:r>
          </a:p>
          <a:p>
            <a:pPr marL="0" indent="0">
              <a:buNone/>
            </a:pPr>
            <a:r>
              <a:rPr lang="en-US" dirty="0"/>
              <a:t>    year INT NOT NULL,</a:t>
            </a:r>
          </a:p>
          <a:p>
            <a:pPr marL="0" indent="0">
              <a:buNone/>
            </a:pPr>
            <a:r>
              <a:rPr lang="en-US" dirty="0"/>
              <a:t>    PRIMARY KEY(id)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3952-C31B-4B60-A87F-0D0D0E4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13B57-AC42-4775-BABD-540E11C6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0444-6699-46B4-B342-69DC54A9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Second, create a new stored procedure to insert a date into the calendars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F118-57F1-4C5A-87F7-A85F7AD5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InsertCalendar</a:t>
            </a:r>
            <a:r>
              <a:rPr lang="en-US" dirty="0"/>
              <a:t>(dt DATE)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INSERT INTO calendars(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fulldate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day,</a:t>
            </a:r>
          </a:p>
          <a:p>
            <a:pPr marL="0" indent="0">
              <a:buNone/>
            </a:pPr>
            <a:r>
              <a:rPr lang="en-US" dirty="0"/>
              <a:t>        month,</a:t>
            </a:r>
          </a:p>
          <a:p>
            <a:pPr marL="0" indent="0">
              <a:buNone/>
            </a:pPr>
            <a:r>
              <a:rPr lang="en-US" dirty="0"/>
              <a:t>        quarter,</a:t>
            </a:r>
          </a:p>
          <a:p>
            <a:pPr marL="0" indent="0">
              <a:buNone/>
            </a:pPr>
            <a:r>
              <a:rPr lang="en-US" dirty="0"/>
              <a:t>        year</a:t>
            </a:r>
          </a:p>
          <a:p>
            <a:pPr marL="0" indent="0">
              <a:buNone/>
            </a:pPr>
            <a:r>
              <a:rPr lang="en-US" dirty="0"/>
              <a:t>   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12291-385C-4A7A-909B-4BA9442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AD9C6-F458-4046-8CC6-9D23D479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50C-1C62-42A6-9CEC-1E1A3245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7236-14C2-42A4-BC49-E37AA721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VALUES(</a:t>
            </a:r>
          </a:p>
          <a:p>
            <a:pPr marL="0" indent="0">
              <a:buNone/>
            </a:pPr>
            <a:r>
              <a:rPr lang="en-US" dirty="0"/>
              <a:t>        dt, </a:t>
            </a:r>
          </a:p>
          <a:p>
            <a:pPr marL="0" indent="0">
              <a:buNone/>
            </a:pPr>
            <a:r>
              <a:rPr lang="en-US" dirty="0"/>
              <a:t>        EXTRACT(DAY FROM dt),</a:t>
            </a:r>
          </a:p>
          <a:p>
            <a:pPr marL="0" indent="0">
              <a:buNone/>
            </a:pPr>
            <a:r>
              <a:rPr lang="en-US" dirty="0"/>
              <a:t>        EXTRACT(MONTH FROM dt),</a:t>
            </a:r>
          </a:p>
          <a:p>
            <a:pPr marL="0" indent="0">
              <a:buNone/>
            </a:pPr>
            <a:r>
              <a:rPr lang="en-US" dirty="0"/>
              <a:t>        EXTRACT(QUARTER FROM dt),</a:t>
            </a:r>
          </a:p>
          <a:p>
            <a:pPr marL="0" indent="0">
              <a:buNone/>
            </a:pPr>
            <a:r>
              <a:rPr lang="en-US" dirty="0"/>
              <a:t>        EXTRACT(YEAR FROM dt)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23BE-123D-4EC5-A6BA-09AAEA3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1B6F7-FE18-4C40-9518-CC10F563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E2B-963C-4D53-99AC-98378BFB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8E5A-C9DB-420D-B231-C04B765B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create a new stored procedure </a:t>
            </a:r>
            <a:r>
              <a:rPr lang="en-US" dirty="0" err="1"/>
              <a:t>LoadCalendars</a:t>
            </a:r>
            <a:r>
              <a:rPr lang="en-US" dirty="0"/>
              <a:t>() that loads a number of days starting from a start date into the calendars table.</a:t>
            </a:r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LoadCalendars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startDate</a:t>
            </a:r>
            <a:r>
              <a:rPr lang="en-US" dirty="0"/>
              <a:t> DATE, </a:t>
            </a:r>
          </a:p>
          <a:p>
            <a:pPr marL="0" indent="0">
              <a:buNone/>
            </a:pPr>
            <a:r>
              <a:rPr lang="en-US" dirty="0"/>
              <a:t>    day INT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C828-EC05-4FF9-9555-C52DFD5C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ECB2-ED79-490A-9C5E-C5879334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3F0-7C13-46CB-BA5C-7D0033FD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4559-6CC5-46C9-813A-D0B56C0A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DECLARE counter INT DEFAULT 1;</a:t>
            </a:r>
          </a:p>
          <a:p>
            <a:pPr marL="0" indent="0">
              <a:buNone/>
            </a:pPr>
            <a:r>
              <a:rPr lang="en-US" dirty="0"/>
              <a:t>    DECLARE dt DATE DEFAULT </a:t>
            </a:r>
            <a:r>
              <a:rPr lang="en-US" dirty="0" err="1"/>
              <a:t>startDate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 counter &lt;= day DO</a:t>
            </a:r>
          </a:p>
          <a:p>
            <a:pPr marL="0" indent="0">
              <a:buNone/>
            </a:pPr>
            <a:r>
              <a:rPr lang="en-US" dirty="0"/>
              <a:t>        CALL </a:t>
            </a:r>
            <a:r>
              <a:rPr lang="en-US" dirty="0" err="1"/>
              <a:t>InsertCalendar</a:t>
            </a:r>
            <a:r>
              <a:rPr lang="en-US" dirty="0"/>
              <a:t>(dt);</a:t>
            </a:r>
          </a:p>
          <a:p>
            <a:pPr marL="0" indent="0">
              <a:buNone/>
            </a:pPr>
            <a:r>
              <a:rPr lang="en-US" dirty="0"/>
              <a:t>        SET counter = counter + 1;</a:t>
            </a:r>
          </a:p>
          <a:p>
            <a:pPr marL="0" indent="0">
              <a:buNone/>
            </a:pPr>
            <a:r>
              <a:rPr lang="en-US" dirty="0"/>
              <a:t>        SET dt = DATE_ADD(</a:t>
            </a:r>
            <a:r>
              <a:rPr lang="en-US" dirty="0" err="1"/>
              <a:t>dt,INTERVAL</a:t>
            </a:r>
            <a:r>
              <a:rPr lang="en-US" dirty="0"/>
              <a:t> 1 day);</a:t>
            </a:r>
          </a:p>
          <a:p>
            <a:pPr marL="0" indent="0">
              <a:buNone/>
            </a:pPr>
            <a:r>
              <a:rPr lang="en-US" dirty="0"/>
              <a:t>    END WHILE;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2D33-1CC9-403E-BB63-500499B4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A94F-BB2E-4451-8090-FBC156F3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7FF2-E70C-44F2-8E3E-C30BBFBF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081A-3833-4075-A6AF-74F03436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stored procedure </a:t>
            </a:r>
            <a:r>
              <a:rPr lang="en-US" dirty="0" err="1"/>
              <a:t>LoadCalendars</a:t>
            </a:r>
            <a:r>
              <a:rPr lang="en-US" dirty="0"/>
              <a:t>() accepts two arguments: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startDate</a:t>
            </a:r>
            <a:r>
              <a:rPr lang="en-US" dirty="0"/>
              <a:t> is the start date inserted into the calendars table.</a:t>
            </a:r>
          </a:p>
          <a:p>
            <a:pPr marL="0" indent="0">
              <a:buNone/>
            </a:pPr>
            <a:r>
              <a:rPr lang="en-US" dirty="0"/>
              <a:t>day is the number of days that will be loaded starting from the </a:t>
            </a:r>
            <a:r>
              <a:rPr lang="en-US" dirty="0" err="1"/>
              <a:t>startDate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LoadCalendars</a:t>
            </a:r>
            <a:r>
              <a:rPr lang="en-US" dirty="0"/>
              <a:t>() stored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declare a counter and dt variables for keeping immediate values. The default values of counter and dt are 1 and </a:t>
            </a:r>
            <a:r>
              <a:rPr lang="en-US" dirty="0" err="1"/>
              <a:t>startDate</a:t>
            </a:r>
            <a:r>
              <a:rPr lang="en-US" dirty="0"/>
              <a:t> respectively.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885C7-D485-4E23-9364-C11BACBE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E75C1-20DB-4A0E-8128-A07DF6F7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681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MySQL WHILE loop statement</vt:lpstr>
      <vt:lpstr>PowerPoint Presentation</vt:lpstr>
      <vt:lpstr>The following flowchart illustrates the MySQL WHILE loop statement:</vt:lpstr>
      <vt:lpstr>PowerPoint Presentation</vt:lpstr>
      <vt:lpstr>Second, create a new stored procedure to insert a date into the calendars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622</cp:revision>
  <dcterms:created xsi:type="dcterms:W3CDTF">2019-09-15T04:30:17Z</dcterms:created>
  <dcterms:modified xsi:type="dcterms:W3CDTF">2020-06-15T04:50:08Z</dcterms:modified>
</cp:coreProperties>
</file>