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9"/>
  </p:notesMasterIdLst>
  <p:handoutMasterIdLst>
    <p:handoutMasterId r:id="rId10"/>
  </p:handoutMasterIdLst>
  <p:sldIdLst>
    <p:sldId id="443" r:id="rId2"/>
    <p:sldId id="444" r:id="rId3"/>
    <p:sldId id="445" r:id="rId4"/>
    <p:sldId id="446" r:id="rId5"/>
    <p:sldId id="447" r:id="rId6"/>
    <p:sldId id="448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36AB-6E2C-4219-A758-F44C04BF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MySQL REPEAT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9065-CBE9-4B58-BA9D-BAB7FBA3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REPEAT statement executes one or more statements until a search condition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basic syntax of the REPEAT loop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REPEAT</a:t>
            </a:r>
          </a:p>
          <a:p>
            <a:pPr marL="0" indent="0">
              <a:buNone/>
            </a:pPr>
            <a:r>
              <a:rPr lang="en-US" dirty="0"/>
              <a:t>    statement</a:t>
            </a:r>
          </a:p>
          <a:p>
            <a:pPr marL="0" indent="0">
              <a:buNone/>
            </a:pPr>
            <a:r>
              <a:rPr lang="en-US" dirty="0"/>
              <a:t>UNTIL </a:t>
            </a:r>
            <a:r>
              <a:rPr lang="en-US" dirty="0" err="1"/>
              <a:t>search_condition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9C0A5-DEE0-49A6-BAAF-3783B3DA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4DFE-2456-4CF8-B033-C1D516F7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F599-35F0-4172-9ED5-E2CDCD1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8BCD-EC1B-4375-9C74-04546E2B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flowchart illustrates the REPEAT loop: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BB209-1E4A-42A0-8C38-CAC791FB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AF318-C33C-4CC2-B494-9302DD7F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pic>
        <p:nvPicPr>
          <p:cNvPr id="2051" name="Picture 3" descr="MySQL REPEAT Loop">
            <a:extLst>
              <a:ext uri="{FF2B5EF4-FFF2-40B4-BE49-F238E27FC236}">
                <a16:creationId xmlns:a16="http://schemas.microsoft.com/office/drawing/2014/main" id="{800172FA-8846-4B92-8A01-0972438A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18" y="2321791"/>
            <a:ext cx="3022455" cy="37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5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DF83-57B1-4093-944E-0B4E192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REPEAT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12FA-86D3-480F-8D37-89B9B866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statement creates a stored procedure called </a:t>
            </a:r>
            <a:r>
              <a:rPr lang="en-US" dirty="0" err="1"/>
              <a:t>RepeatDemo</a:t>
            </a:r>
            <a:r>
              <a:rPr lang="en-US" dirty="0"/>
              <a:t>  that uses the REPEAT statement to concatenate numbers from 1 to 9:</a:t>
            </a:r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RepeatDemo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counter INT DEFAULT 1;</a:t>
            </a:r>
          </a:p>
          <a:p>
            <a:pPr marL="0" indent="0">
              <a:buNone/>
            </a:pPr>
            <a:r>
              <a:rPr lang="en-US" dirty="0"/>
              <a:t>    DECLARE result VARCHAR(100) DEFAULT '';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EE16-E08A-46E9-B63C-F6BE1EE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383A-38E2-4987-A78E-728C1CC1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D01A-38C4-4575-966F-2BC5A973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0AB-E44D-47F3-B02C-6DDF377A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      SET result = CONCAT(</a:t>
            </a:r>
            <a:r>
              <a:rPr lang="en-US" dirty="0" err="1"/>
              <a:t>result,counter</a:t>
            </a:r>
            <a:r>
              <a:rPr lang="en-US" dirty="0"/>
              <a:t>,',');</a:t>
            </a:r>
          </a:p>
          <a:p>
            <a:pPr marL="0" indent="0">
              <a:buNone/>
            </a:pPr>
            <a:r>
              <a:rPr lang="en-US" dirty="0"/>
              <a:t>        SET counter = counter + 1;</a:t>
            </a:r>
          </a:p>
          <a:p>
            <a:pPr marL="0" indent="0">
              <a:buNone/>
            </a:pPr>
            <a:r>
              <a:rPr lang="en-US" dirty="0"/>
              <a:t>    UNTIL counter &gt;= 10</a:t>
            </a:r>
          </a:p>
          <a:p>
            <a:pPr marL="0" indent="0">
              <a:buNone/>
            </a:pPr>
            <a:r>
              <a:rPr lang="en-US" dirty="0"/>
              <a:t>    END REPEAT;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-- display result</a:t>
            </a:r>
          </a:p>
          <a:p>
            <a:pPr marL="0" indent="0">
              <a:buNone/>
            </a:pPr>
            <a:r>
              <a:rPr lang="en-US" dirty="0"/>
              <a:t>    SELECT result;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18CD0-A404-4532-90B1-26C4DF1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CAD3-6BF1-4A59-9818-29D2C496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CC6A-026A-423A-ABF1-D2CF80A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FCE1-91DF-43C4-819C-E6AB673A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stored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declare two variables counter and result and set their initial values to 1 and blank.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counter variable is used for counting from 1 to 9 in the loop. And the result variable is used for storing the concatenated string after each loop iteration.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append counter value to the result variable using the CONCAT() function until the counter is greater than or equal to 10.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0C2FF-2B95-4981-BA80-23B8FC3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E4C47-8C3C-486E-872A-43A13C85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320-3BA0-4F5F-98B2-64E1B32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statement calls the </a:t>
            </a:r>
            <a:r>
              <a:rPr lang="en-US" sz="2800" dirty="0" err="1"/>
              <a:t>RepeatDemo</a:t>
            </a:r>
            <a:r>
              <a:rPr lang="en-US" sz="2800" dirty="0"/>
              <a:t>() stored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EBDA-1C30-4ABF-A02D-35A89E0D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RepeatDemo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Here is the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result            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1,2,3,4,5,6,7,8,9,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1 row in set (0.02 sec)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(0.02 sec)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D48F-AA37-4086-84A1-00A5F86F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12BF0-5FE0-4EF8-8D27-CB22A3E5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323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MySQL REPEAT Loop</vt:lpstr>
      <vt:lpstr>PowerPoint Presentation</vt:lpstr>
      <vt:lpstr>MySQL REPEAT loop example</vt:lpstr>
      <vt:lpstr>PowerPoint Presentation</vt:lpstr>
      <vt:lpstr>PowerPoint Presentation</vt:lpstr>
      <vt:lpstr>The following statement calls the RepeatDemo() stored procedure: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630</cp:revision>
  <dcterms:created xsi:type="dcterms:W3CDTF">2019-09-15T04:30:17Z</dcterms:created>
  <dcterms:modified xsi:type="dcterms:W3CDTF">2020-06-15T04:55:01Z</dcterms:modified>
</cp:coreProperties>
</file>