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7"/>
  </p:notesMasterIdLst>
  <p:handoutMasterIdLst>
    <p:handoutMasterId r:id="rId18"/>
  </p:handout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258E-600D-4954-876A-009BDC03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MySQL LEAVE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CE86-C3AF-405C-A0B9-6F76FAAE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LEAVE statement exits the flow control that has a given label.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shows the basic syntax of the LEAVE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LEAVE label;</a:t>
            </a:r>
          </a:p>
          <a:p>
            <a:pPr marL="0" indent="0">
              <a:buNone/>
            </a:pPr>
            <a:r>
              <a:rPr lang="en-US" dirty="0"/>
              <a:t>In this syntax, you specify the label of the block that you want to exit after the LEAVE keyword.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F317D-F99D-40B3-93D4-9A081AC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7881D-4C5A-4A61-8A8A-0D05C25F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8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2856-678B-45DC-BDD5-41C31748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1ABA-727E-4377-B421-B6BD4FCB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LEAVE causes the current loop specified by the label to be terminated. If a loop is enclosed within another loop, you can break out of both loops with a single LEAVE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BAA61-F5B0-407B-8420-931EB27A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293E6-841C-47F2-BBD1-86A21901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D8F2-79CE-4944-A091-D2BE3033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47F0-4625-41A1-A79F-0C5BC3D6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LEAVE statement in a loop example</a:t>
            </a:r>
          </a:p>
          <a:p>
            <a:pPr marL="0" indent="0">
              <a:buNone/>
            </a:pPr>
            <a:r>
              <a:rPr lang="en-US" dirty="0"/>
              <a:t>The following stored procedure generates a string of integer with the number from 1 to a random number between 4 and 10: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85281-166A-4659-9F43-2F0F1382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75A6-DF73-4E83-ABCA-C6609CCB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2003-1C7E-43CF-B085-F4F4BEFD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7365-8E06-4801-AC80-01FAE577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LeaveDemo</a:t>
            </a:r>
            <a:r>
              <a:rPr lang="en-US" dirty="0"/>
              <a:t>(OUT result VARCHAR(100))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DECLARE counter INT DEFAULT 1;</a:t>
            </a:r>
          </a:p>
          <a:p>
            <a:pPr marL="0" indent="0">
              <a:buNone/>
            </a:pPr>
            <a:r>
              <a:rPr lang="en-US" dirty="0"/>
              <a:t>    DECLARE times INT;</a:t>
            </a:r>
          </a:p>
          <a:p>
            <a:pPr marL="0" indent="0">
              <a:buNone/>
            </a:pPr>
            <a:r>
              <a:rPr lang="en-US" dirty="0"/>
              <a:t>    -- generate a random integer between 4 and 10</a:t>
            </a:r>
          </a:p>
          <a:p>
            <a:pPr marL="0" indent="0">
              <a:buNone/>
            </a:pPr>
            <a:r>
              <a:rPr lang="en-US" dirty="0"/>
              <a:t>    SET times  = FLOOR(RAND()*(10-4+1)+4);</a:t>
            </a:r>
          </a:p>
          <a:p>
            <a:pPr marL="0" indent="0">
              <a:buNone/>
            </a:pPr>
            <a:r>
              <a:rPr lang="en-US" dirty="0"/>
              <a:t>    SET result = '';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: LOOP</a:t>
            </a:r>
          </a:p>
          <a:p>
            <a:pPr marL="0" indent="0">
              <a:buNone/>
            </a:pPr>
            <a:r>
              <a:rPr lang="en-US" dirty="0"/>
              <a:t>        -- concatenate counters into the result</a:t>
            </a:r>
          </a:p>
          <a:p>
            <a:pPr marL="0" indent="0">
              <a:buNone/>
            </a:pPr>
            <a:r>
              <a:rPr lang="en-US" dirty="0"/>
              <a:t>        SET result 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result,counter</a:t>
            </a:r>
            <a:r>
              <a:rPr lang="en-US" dirty="0"/>
              <a:t>,',');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0DD49-5D18-4453-90C3-B8BD651F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F7061-79AA-43F2-A5A6-6B5F745B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7AB-3877-4289-A238-95516639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03B4-2B7B-41DC-AA0E-EDCF04E8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-- exit the loop if counter equals times</a:t>
            </a:r>
          </a:p>
          <a:p>
            <a:pPr marL="0" indent="0">
              <a:buNone/>
            </a:pPr>
            <a:r>
              <a:rPr lang="en-US" dirty="0"/>
              <a:t>        IF counter = times THEN</a:t>
            </a:r>
          </a:p>
          <a:p>
            <a:pPr marL="0" indent="0">
              <a:buNone/>
            </a:pPr>
            <a:r>
              <a:rPr lang="en-US" dirty="0"/>
              <a:t>            LEAVE </a:t>
            </a:r>
            <a:r>
              <a:rPr lang="en-US" dirty="0" err="1"/>
              <a:t>disp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   END IF;</a:t>
            </a:r>
          </a:p>
          <a:p>
            <a:pPr marL="0" indent="0">
              <a:buNone/>
            </a:pPr>
            <a:r>
              <a:rPr lang="en-US" dirty="0"/>
              <a:t>        SET counter = counter + 1;</a:t>
            </a:r>
          </a:p>
          <a:p>
            <a:pPr marL="0" indent="0">
              <a:buNone/>
            </a:pPr>
            <a:r>
              <a:rPr lang="en-US" dirty="0"/>
              <a:t>    END LOOP;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24902-72EB-4C86-83C1-CC7FAD39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52841-0247-4B6B-9D4F-61D947E7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8F61-AB16-406E-8191-2C693216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D7C2-7288-4F38-8199-73654A10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statement calls the </a:t>
            </a:r>
            <a:r>
              <a:rPr lang="en-US" dirty="0" err="1"/>
              <a:t>LeaveDemo</a:t>
            </a:r>
            <a:r>
              <a:rPr lang="en-US" dirty="0"/>
              <a:t> procedure: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LeaveDemo</a:t>
            </a:r>
            <a:r>
              <a:rPr lang="en-US" dirty="0"/>
              <a:t>(@result);</a:t>
            </a:r>
          </a:p>
          <a:p>
            <a:pPr marL="0" indent="0">
              <a:buNone/>
            </a:pPr>
            <a:r>
              <a:rPr lang="en-US" dirty="0"/>
              <a:t>SELECT @result;</a:t>
            </a:r>
          </a:p>
          <a:p>
            <a:pPr marL="0" indent="0">
              <a:buNone/>
            </a:pPr>
            <a:r>
              <a:rPr lang="en-US" dirty="0"/>
              <a:t>Here is one of the outputs: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+------------------+</a:t>
            </a:r>
          </a:p>
          <a:p>
            <a:pPr marL="0" indent="0">
              <a:buNone/>
            </a:pPr>
            <a:r>
              <a:rPr lang="en-US" dirty="0"/>
              <a:t>| @result          |</a:t>
            </a:r>
          </a:p>
          <a:p>
            <a:pPr marL="0" indent="0">
              <a:buNone/>
            </a:pPr>
            <a:r>
              <a:rPr lang="en-US" dirty="0"/>
              <a:t>+------------------+</a:t>
            </a:r>
          </a:p>
          <a:p>
            <a:pPr marL="0" indent="0">
              <a:buNone/>
            </a:pPr>
            <a:r>
              <a:rPr lang="en-US" dirty="0"/>
              <a:t>| 1,2,3,4,5,6,7,8, |</a:t>
            </a:r>
          </a:p>
          <a:p>
            <a:pPr marL="0" indent="0">
              <a:buNone/>
            </a:pPr>
            <a:r>
              <a:rPr lang="en-US" dirty="0"/>
              <a:t>+------------------+</a:t>
            </a:r>
          </a:p>
          <a:p>
            <a:pPr marL="0" indent="0">
              <a:buNone/>
            </a:pPr>
            <a:r>
              <a:rPr lang="en-US" dirty="0"/>
              <a:t>1 row in set (0.00 sec)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9D026-D34B-4798-8776-11C56E48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35AAB-801F-4FC3-B62A-990087A8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CE49-9BE9-4DAB-95A5-7AD1C508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C9CE-6B6F-425F-B020-50C0646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the LEAVE statement to exit a stored procedure</a:t>
            </a:r>
          </a:p>
          <a:p>
            <a:pPr marL="0" indent="0">
              <a:buNone/>
            </a:pPr>
            <a:r>
              <a:rPr lang="en-US" dirty="0"/>
              <a:t>If the label is the outermost of the stored procedure  or function block, LEAVE terminates the stored procedure or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statement shows how to use the LEAVE statement to exit a stored procedure: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sp_name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sp</a:t>
            </a:r>
            <a:r>
              <a:rPr lang="en-US" dirty="0"/>
              <a:t>: BEGIN</a:t>
            </a:r>
          </a:p>
          <a:p>
            <a:pPr marL="0" indent="0">
              <a:buNone/>
            </a:pPr>
            <a:r>
              <a:rPr lang="en-US" dirty="0"/>
              <a:t>    IF condition THEN</a:t>
            </a:r>
          </a:p>
          <a:p>
            <a:pPr marL="0" indent="0">
              <a:buNone/>
            </a:pPr>
            <a:r>
              <a:rPr lang="en-US" dirty="0"/>
              <a:t>        LEAVE </a:t>
            </a:r>
            <a:r>
              <a:rPr lang="en-US" dirty="0" err="1"/>
              <a:t>sp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  <a:p>
            <a:pPr marL="0" indent="0">
              <a:buNone/>
            </a:pPr>
            <a:r>
              <a:rPr lang="en-US" dirty="0"/>
              <a:t>    -- other statement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29CD3-C04D-409A-88E1-E5567B7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CDD0-26DD-43B8-8CA1-30AE65DB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5E4A-98E2-4E4E-9E9E-B15BF661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85E8-5DE7-47A4-949A-7EF8BCA8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example, this statement creates a new stored procedure that checks the credit of a given customer in the customers table from the sample database: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0DFC7-9245-4848-B607-D121DD0F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20BD1-B41A-4779-B345-255D4E57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9B8E8EA-B4D3-473E-8C8B-AE2636B5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40180"/>
            <a:ext cx="2057400" cy="33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5B13-806A-4CC9-8803-96F7A34E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6F02-8AA9-488E-8F71-38D85E5B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CheckCredit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inCustomerNumber</a:t>
            </a:r>
            <a:r>
              <a:rPr lang="en-US" dirty="0"/>
              <a:t> int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sp</a:t>
            </a:r>
            <a:r>
              <a:rPr lang="en-US" dirty="0"/>
              <a:t>: BEGIN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DECLARE </a:t>
            </a:r>
            <a:r>
              <a:rPr lang="en-US" dirty="0" err="1"/>
              <a:t>customerCount</a:t>
            </a:r>
            <a:r>
              <a:rPr lang="en-US" dirty="0"/>
              <a:t> INT;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-- other logic</a:t>
            </a:r>
          </a:p>
          <a:p>
            <a:pPr marL="0" indent="0">
              <a:buNone/>
            </a:pPr>
            <a:r>
              <a:rPr lang="en-US" dirty="0"/>
              <a:t>    -- ...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4502B-6B40-4131-94FB-EF93A24F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FA0C1-7252-45CF-A58E-73D33DF5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5475-B549-4930-ADF4-A1101418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14FC-27BE-4CCD-98BC-F4632D65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-- check if the customer exists</a:t>
            </a:r>
          </a:p>
          <a:p>
            <a:pPr marL="0" indent="0">
              <a:buNone/>
            </a:pPr>
            <a:r>
              <a:rPr lang="en-US" dirty="0"/>
              <a:t>    SELECT </a:t>
            </a:r>
          </a:p>
          <a:p>
            <a:pPr marL="0" indent="0">
              <a:buNone/>
            </a:pPr>
            <a:r>
              <a:rPr lang="en-US" dirty="0"/>
              <a:t>        COUNT(*)</a:t>
            </a:r>
          </a:p>
          <a:p>
            <a:pPr marL="0" indent="0">
              <a:buNone/>
            </a:pPr>
            <a:r>
              <a:rPr lang="en-US" dirty="0"/>
              <a:t>    INTO </a:t>
            </a:r>
            <a:r>
              <a:rPr lang="en-US" dirty="0" err="1"/>
              <a:t>customerCount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FROM</a:t>
            </a:r>
          </a:p>
          <a:p>
            <a:pPr marL="0" indent="0">
              <a:buNone/>
            </a:pPr>
            <a:r>
              <a:rPr lang="en-US" dirty="0"/>
              <a:t>        customers</a:t>
            </a:r>
          </a:p>
          <a:p>
            <a:pPr marL="0" indent="0">
              <a:buNone/>
            </a:pPr>
            <a:r>
              <a:rPr lang="en-US" dirty="0"/>
              <a:t>    WHERE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inCustomerNumber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-- if the customer does not exist, terminate</a:t>
            </a:r>
          </a:p>
          <a:p>
            <a:pPr marL="0" indent="0">
              <a:buNone/>
            </a:pPr>
            <a:r>
              <a:rPr lang="en-US" dirty="0"/>
              <a:t>    -- the stored procedure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customerCount</a:t>
            </a:r>
            <a:r>
              <a:rPr lang="en-US" dirty="0"/>
              <a:t> = 0 THEN</a:t>
            </a:r>
          </a:p>
          <a:p>
            <a:pPr marL="0" indent="0">
              <a:buNone/>
            </a:pPr>
            <a:r>
              <a:rPr lang="en-US" dirty="0"/>
              <a:t>        LEAVE </a:t>
            </a:r>
            <a:r>
              <a:rPr lang="en-US" dirty="0" err="1"/>
              <a:t>sp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6B31-CB6E-47F6-8DBC-051706D9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963A9-401F-49B3-BD28-9DE1E6E3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184C-25A0-4BF9-B4BD-4FE4D5E4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DA7C-16E0-4453-A1DF-AC84975A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LEAVE statement in loops</a:t>
            </a:r>
          </a:p>
          <a:p>
            <a:pPr marL="0" indent="0">
              <a:buNone/>
            </a:pPr>
            <a:r>
              <a:rPr lang="en-US" dirty="0"/>
              <a:t>The LEAVE statement allows you to terminate a loop. The general syntax for the LEAVE statement when using in the LOOP, REPEAT and WHILE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A10D0-797E-49F0-BDF4-C940D21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53F40-4724-43E8-9DF9-06E7EBA3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B9EE-9B57-4D21-ACC8-1B8AB59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4053-D798-49DC-BACD-88D1794B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LEAVE with the LOOP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[label]: LOOP</a:t>
            </a:r>
          </a:p>
          <a:p>
            <a:pPr marL="0" indent="0">
              <a:buNone/>
            </a:pPr>
            <a:r>
              <a:rPr lang="en-US" dirty="0"/>
              <a:t>    IF condition THEN</a:t>
            </a:r>
          </a:p>
          <a:p>
            <a:pPr marL="0" indent="0">
              <a:buNone/>
            </a:pPr>
            <a:r>
              <a:rPr lang="en-US" dirty="0"/>
              <a:t>        LEAVE [label];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  <a:p>
            <a:pPr marL="0" indent="0">
              <a:buNone/>
            </a:pPr>
            <a:r>
              <a:rPr lang="en-US" dirty="0"/>
              <a:t>    -- statements</a:t>
            </a:r>
          </a:p>
          <a:p>
            <a:pPr marL="0" indent="0">
              <a:buNone/>
            </a:pPr>
            <a:r>
              <a:rPr lang="en-US" dirty="0"/>
              <a:t>END LOOP [label];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BBCEC-CA6D-43C8-85B5-84C4C1C1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A7888-6048-46FB-9EA3-BD9FEF2F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F6D6-0EAC-470B-9D89-17EF1EC4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F50F-F00F-463B-865B-ECC391E0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LEAVE with the REPEAT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[label:] REPEAT</a:t>
            </a:r>
          </a:p>
          <a:p>
            <a:pPr marL="0" indent="0">
              <a:buNone/>
            </a:pPr>
            <a:r>
              <a:rPr lang="en-US" dirty="0"/>
              <a:t>    IF condition THEN</a:t>
            </a:r>
          </a:p>
          <a:p>
            <a:pPr marL="0" indent="0">
              <a:buNone/>
            </a:pPr>
            <a:r>
              <a:rPr lang="en-US" dirty="0"/>
              <a:t>        LEAVE [label];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  <a:p>
            <a:pPr marL="0" indent="0">
              <a:buNone/>
            </a:pPr>
            <a:r>
              <a:rPr lang="en-US" dirty="0"/>
              <a:t>    -- statements</a:t>
            </a:r>
          </a:p>
          <a:p>
            <a:pPr marL="0" indent="0">
              <a:buNone/>
            </a:pPr>
            <a:r>
              <a:rPr lang="en-US" dirty="0"/>
              <a:t>UNTIL </a:t>
            </a:r>
            <a:r>
              <a:rPr lang="en-US" dirty="0" err="1"/>
              <a:t>search_condition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REPEAT [label];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F47B0-2D20-4783-9E4A-5DE28E62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9480C-69A9-4635-A991-A8EFFEB8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1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68F6-D1E6-4125-B025-9E322F94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9F8C-D0D5-4525-A282-2F2ECE6F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 LEAVE with the WHILE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[label:] WHILE </a:t>
            </a:r>
            <a:r>
              <a:rPr lang="en-US" dirty="0" err="1"/>
              <a:t>search_condition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  IF condition THEN</a:t>
            </a:r>
          </a:p>
          <a:p>
            <a:pPr marL="0" indent="0">
              <a:buNone/>
            </a:pPr>
            <a:r>
              <a:rPr lang="en-US" dirty="0"/>
              <a:t>        LEAVE [label];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  <a:p>
            <a:pPr marL="0" indent="0">
              <a:buNone/>
            </a:pPr>
            <a:r>
              <a:rPr lang="en-US" dirty="0"/>
              <a:t>    -- statements</a:t>
            </a:r>
          </a:p>
          <a:p>
            <a:pPr marL="0" indent="0">
              <a:buNone/>
            </a:pPr>
            <a:r>
              <a:rPr lang="en-US" dirty="0"/>
              <a:t>END WHILE [label];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7AEF3-17B4-4800-B1E6-91DF6301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C4D6-5A95-486A-A67F-8ADA108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9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680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MySQL LEAVE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639</cp:revision>
  <dcterms:created xsi:type="dcterms:W3CDTF">2019-09-15T04:30:17Z</dcterms:created>
  <dcterms:modified xsi:type="dcterms:W3CDTF">2020-06-15T05:02:13Z</dcterms:modified>
</cp:coreProperties>
</file>