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3"/>
  </p:notesMasterIdLst>
  <p:handoutMasterIdLst>
    <p:handoutMasterId r:id="rId14"/>
  </p:handoutMasterIdLst>
  <p:sldIdLst>
    <p:sldId id="516" r:id="rId2"/>
    <p:sldId id="517" r:id="rId3"/>
    <p:sldId id="51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CB70-8255-4E6A-8F13-7C008E29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9C80-75E0-4D3E-A225-374D1FDB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Stored procedures that return multiple values example</a:t>
            </a:r>
          </a:p>
          <a:p>
            <a:pPr marL="0" indent="0">
              <a:buNone/>
            </a:pPr>
            <a:r>
              <a:rPr lang="en-US" dirty="0"/>
              <a:t>Let’s take a look at the orders table in the sample database.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DA0F3-0516-40F2-B1FF-5AA3A15C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39AB9-E2E4-4954-936C-AB717E00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  <p:pic>
        <p:nvPicPr>
          <p:cNvPr id="1028" name="Picture 4" descr="orders table">
            <a:extLst>
              <a:ext uri="{FF2B5EF4-FFF2-40B4-BE49-F238E27FC236}">
                <a16:creationId xmlns:a16="http://schemas.microsoft.com/office/drawing/2014/main" id="{A195089E-C634-4F12-AA69-98E2E2372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893002"/>
            <a:ext cx="2755692" cy="295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2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B3C7-52C5-4B77-9AA6-D3049AC3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B776-EAE1-4186-885F-EAF84953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execute the second query to get values from OUT parameter</a:t>
            </a:r>
          </a:p>
          <a:p>
            <a:pPr marL="0" indent="0">
              <a:buNone/>
            </a:pPr>
            <a:r>
              <a:rPr lang="en-US" dirty="0"/>
              <a:t>        $r = $</a:t>
            </a:r>
            <a:r>
              <a:rPr lang="en-US" dirty="0" err="1"/>
              <a:t>pdo</a:t>
            </a:r>
            <a:r>
              <a:rPr lang="en-US" dirty="0"/>
              <a:t>-&gt;query("SELECT @shipped,@canceled,@resolved,@disputed")</a:t>
            </a:r>
          </a:p>
          <a:p>
            <a:pPr marL="0" indent="0">
              <a:buNone/>
            </a:pPr>
            <a:r>
              <a:rPr lang="en-US" dirty="0"/>
              <a:t>                  -&gt;fetch(PDO::FETCH_ASSOC);</a:t>
            </a:r>
          </a:p>
          <a:p>
            <a:pPr marL="0" indent="0">
              <a:buNone/>
            </a:pPr>
            <a:r>
              <a:rPr lang="en-US" dirty="0"/>
              <a:t>        if ($r)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('Shipped: %d, Canceled: %d, Resolved: %d, Disputed: %d',</a:t>
            </a:r>
          </a:p>
          <a:p>
            <a:pPr marL="0" indent="0">
              <a:buNone/>
            </a:pPr>
            <a:r>
              <a:rPr lang="en-US" dirty="0"/>
              <a:t>                $r['@shipped'],</a:t>
            </a:r>
          </a:p>
          <a:p>
            <a:pPr marL="0" indent="0">
              <a:buNone/>
            </a:pPr>
            <a:r>
              <a:rPr lang="en-US" dirty="0"/>
              <a:t>                $r['@canceled'],</a:t>
            </a:r>
          </a:p>
          <a:p>
            <a:pPr marL="0" indent="0">
              <a:buNone/>
            </a:pPr>
            <a:r>
              <a:rPr lang="en-US" dirty="0"/>
              <a:t>                $r['@resolved'],</a:t>
            </a:r>
          </a:p>
          <a:p>
            <a:pPr marL="0" indent="0">
              <a:buNone/>
            </a:pPr>
            <a:r>
              <a:rPr lang="en-US" dirty="0"/>
              <a:t>                $r['@disputed']);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 catch (</a:t>
            </a:r>
            <a:r>
              <a:rPr lang="en-US" dirty="0" err="1"/>
              <a:t>PDOException</a:t>
            </a:r>
            <a:r>
              <a:rPr lang="en-US" dirty="0"/>
              <a:t> $pe) {</a:t>
            </a:r>
          </a:p>
          <a:p>
            <a:pPr marL="0" indent="0">
              <a:buNone/>
            </a:pPr>
            <a:r>
              <a:rPr lang="en-US" dirty="0"/>
              <a:t>        die("Error occurred:" . $pe-&gt;</a:t>
            </a:r>
            <a:r>
              <a:rPr lang="en-US" dirty="0" err="1"/>
              <a:t>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call_sp</a:t>
            </a:r>
            <a:r>
              <a:rPr lang="en-US" dirty="0"/>
              <a:t>(141);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B0037-5D47-413A-8517-9153749E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3D9C5-7AEB-45B1-8B29-CECD7A52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64E5-4260-418C-9960-A680A9A0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C2ED-73A1-40A2-A088-C06DEBC5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following stored procedure accepts customer number and returns the total number of orders that were shipped, canceled, resolved, and disputed.</a:t>
            </a:r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get_order_by_cust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IN </a:t>
            </a:r>
            <a:r>
              <a:rPr lang="en-US" dirty="0" err="1"/>
              <a:t>cust_no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	OUT shipped INT,</a:t>
            </a:r>
          </a:p>
          <a:p>
            <a:pPr marL="0" indent="0">
              <a:buNone/>
            </a:pPr>
            <a:r>
              <a:rPr lang="en-US" dirty="0"/>
              <a:t>	OUT canceled INT,</a:t>
            </a:r>
          </a:p>
          <a:p>
            <a:pPr marL="0" indent="0">
              <a:buNone/>
            </a:pPr>
            <a:r>
              <a:rPr lang="en-US" dirty="0"/>
              <a:t>	OUT resolved INT,</a:t>
            </a:r>
          </a:p>
          <a:p>
            <a:pPr marL="0" indent="0">
              <a:buNone/>
            </a:pPr>
            <a:r>
              <a:rPr lang="en-US" dirty="0"/>
              <a:t>	OUT disputed INT)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	-- shipped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5F62-52AF-4F33-BE21-56261913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7F0CD-8FB2-4980-AB1F-D0161F37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A32C-9DF8-4FD9-BC41-12FE9CF1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D1-2694-48B9-BF45-EABE39B0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        count(*) INTO shipped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orders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cust_no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AND status = 'Shipped';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-- resolved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23A9F-D88E-4992-A007-419F0148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0F27A-D607-4BE6-BDFC-526BEBBF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F46-20CF-4B41-8061-F481C6A7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C7C6-19C0-4121-8BE2-4AD29070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-- canceled</a:t>
            </a:r>
          </a:p>
          <a:p>
            <a:pPr marL="0" indent="0">
              <a:buNone/>
            </a:pPr>
            <a:r>
              <a:rPr lang="en-US" dirty="0"/>
              <a:t>		SELECT</a:t>
            </a:r>
          </a:p>
          <a:p>
            <a:pPr marL="0" indent="0">
              <a:buNone/>
            </a:pPr>
            <a:r>
              <a:rPr lang="en-US" dirty="0"/>
              <a:t>            count(*) INTO canceled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orders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cust_no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AND status = 'Canceled';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3D408-7BD6-41A8-9A31-9B780EFC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4C4D-B9B4-48C7-BAF5-69B047C6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C1C6-87B5-4EBC-BE0C-70F33AE4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5815-FC44-4E6C-9291-ABADA5CC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        count(*) INTO resolved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orders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cust_no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AND status = 'Resolved';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-- disputed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CE10D-B34A-45B4-B17D-FB3ED1EA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E7350-D14F-42DE-981D-897114B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3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954F-ABE7-42F5-B6FD-E4E98D26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C77F-6E0F-4F85-A90E-130E35EE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        count(*) INTO disputed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orders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customerNumber</a:t>
            </a:r>
            <a:r>
              <a:rPr lang="en-US" dirty="0"/>
              <a:t> = </a:t>
            </a:r>
            <a:r>
              <a:rPr lang="en-US" dirty="0" err="1"/>
              <a:t>cust_no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AND status = 'Disputed';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9977F-8E2A-4690-9C83-CCC5528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2947C-3030-4957-B566-ABC05573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2DD0-1F6B-49D1-9113-F21CCD8D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720B-4614-43FD-A149-E0A4697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addition to the IN parameter, the stored procedure takes four additional OUT parameters: shipped, canceled, resolved, and disputed. Inside the stored procedure, you use a SELECT statement with the COUNT function to get the corresponding total of orders based on the order’s status and assign it to the respective parameter.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use the </a:t>
            </a:r>
            <a:r>
              <a:rPr lang="en-US" dirty="0" err="1"/>
              <a:t>get_order_by_cust</a:t>
            </a:r>
            <a:r>
              <a:rPr lang="en-US" dirty="0"/>
              <a:t> stored procedure, you pass customer number and four user-defined variables to get the out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BB99D-A98D-4F5A-8FBD-38715D0C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DC274-C3A5-4AC7-B2B8-758DEF54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71CA-7A5E-45E2-BA7D-AA1E9199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BF10-3458-4302-9D84-0D71F18F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executing the stored procedure, you use the SELECT statement to output the variable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get_order_by_cust</a:t>
            </a:r>
            <a:r>
              <a:rPr lang="en-US" dirty="0"/>
              <a:t>(141,@shipped,@canceled,@resolved,@disputed);</a:t>
            </a:r>
          </a:p>
          <a:p>
            <a:pPr marL="0" indent="0">
              <a:buNone/>
            </a:pPr>
            <a:r>
              <a:rPr lang="en-US" dirty="0"/>
              <a:t>SELECT @shipped,@canceled,@resolved,@disputed;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AFC-1F95-41A3-A45C-C97B38D0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9DEA0-BB4A-4451-9119-0D4DB6B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3075" name="Picture 3" descr="MySQL Stored Procedures That Return Multiple Values">
            <a:extLst>
              <a:ext uri="{FF2B5EF4-FFF2-40B4-BE49-F238E27FC236}">
                <a16:creationId xmlns:a16="http://schemas.microsoft.com/office/drawing/2014/main" id="{B2825841-2EF3-493C-8DD3-D850511C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11857"/>
            <a:ext cx="6607108" cy="9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6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7FE-69D8-4059-A725-FFF0460D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Calling stored procedures that return multiple values from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FE84-0FE2-4103-B644-7AD89AE78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The following code snippet shows you how to call the stored procedure that returns multiple values from PHP.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/**</a:t>
            </a:r>
          </a:p>
          <a:p>
            <a:pPr marL="0" indent="0">
              <a:buNone/>
            </a:pPr>
            <a:r>
              <a:rPr lang="en-US" dirty="0"/>
              <a:t> * Call stored procedure that return multiple values</a:t>
            </a:r>
          </a:p>
          <a:p>
            <a:pPr marL="0" indent="0">
              <a:buNone/>
            </a:pPr>
            <a:r>
              <a:rPr lang="en-US" dirty="0"/>
              <a:t> * @param $</a:t>
            </a:r>
            <a:r>
              <a:rPr lang="en-US" dirty="0" err="1"/>
              <a:t>customerNumber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call_sp</a:t>
            </a:r>
            <a:r>
              <a:rPr lang="en-US" dirty="0"/>
              <a:t>($</a:t>
            </a:r>
            <a:r>
              <a:rPr lang="en-US" dirty="0" err="1"/>
              <a:t>customerNumber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pdo</a:t>
            </a:r>
            <a:r>
              <a:rPr lang="en-US" dirty="0"/>
              <a:t> = new PDO("</a:t>
            </a:r>
            <a:r>
              <a:rPr lang="en-US" dirty="0" err="1"/>
              <a:t>mysql:host</a:t>
            </a:r>
            <a:r>
              <a:rPr lang="en-US" dirty="0"/>
              <a:t>=</a:t>
            </a:r>
            <a:r>
              <a:rPr lang="en-US" dirty="0" err="1"/>
              <a:t>localhost;dbname</a:t>
            </a:r>
            <a:r>
              <a:rPr lang="en-US" dirty="0"/>
              <a:t>=</a:t>
            </a:r>
            <a:r>
              <a:rPr lang="en-US" dirty="0" err="1"/>
              <a:t>classicmodels</a:t>
            </a:r>
            <a:r>
              <a:rPr lang="en-US" dirty="0"/>
              <a:t>", 'root', '');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// execute the stored procedure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sql</a:t>
            </a:r>
            <a:r>
              <a:rPr lang="en-US" dirty="0"/>
              <a:t> = 'CALL </a:t>
            </a:r>
            <a:r>
              <a:rPr lang="en-US" dirty="0" err="1"/>
              <a:t>get_order_by_cust</a:t>
            </a:r>
            <a:r>
              <a:rPr lang="en-US" dirty="0"/>
              <a:t>(:</a:t>
            </a:r>
            <a:r>
              <a:rPr lang="en-US" dirty="0" err="1"/>
              <a:t>no,@shipped,@canceled,@resolved,@disputed</a:t>
            </a:r>
            <a:r>
              <a:rPr lang="en-US" dirty="0"/>
              <a:t>)';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pdo</a:t>
            </a:r>
            <a:r>
              <a:rPr lang="en-US" dirty="0"/>
              <a:t>-&gt;prepare($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bindParam</a:t>
            </a:r>
            <a:r>
              <a:rPr lang="en-US" dirty="0"/>
              <a:t>(':no', $</a:t>
            </a:r>
            <a:r>
              <a:rPr lang="en-US" dirty="0" err="1"/>
              <a:t>customerNumber</a:t>
            </a:r>
            <a:r>
              <a:rPr lang="en-US" dirty="0"/>
              <a:t>, PDO::PARAM_INT);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-&gt;execute();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closeCursor</a:t>
            </a:r>
            <a:r>
              <a:rPr lang="en-US" dirty="0"/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AB5D4-0385-4E83-B558-77830F5B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77CAF-AB52-423D-95C1-0A941A68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672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Calling stored procedures that return multiple values from PHP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704</cp:revision>
  <dcterms:created xsi:type="dcterms:W3CDTF">2019-09-15T04:30:17Z</dcterms:created>
  <dcterms:modified xsi:type="dcterms:W3CDTF">2020-06-15T05:46:55Z</dcterms:modified>
</cp:coreProperties>
</file>