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8"/>
  </p:notesMasterIdLst>
  <p:handoutMasterIdLst>
    <p:handoutMasterId r:id="rId9"/>
  </p:handoutMasterIdLst>
  <p:sldIdLst>
    <p:sldId id="540" r:id="rId2"/>
    <p:sldId id="541" r:id="rId3"/>
    <p:sldId id="542" r:id="rId4"/>
    <p:sldId id="543" r:id="rId5"/>
    <p:sldId id="544" r:id="rId6"/>
    <p:sldId id="3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4B46-64AA-455E-BCB0-C33F20A6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MySQL DROP FUNCTION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6FE4-17E7-4892-A9D0-D52E8D40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DROP FUNCTION statement drops a stored function. Here is the syntax of the DROP FUNCTION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FUNCTION [IF EXISTS] </a:t>
            </a:r>
            <a:r>
              <a:rPr lang="en-US" dirty="0" err="1"/>
              <a:t>function_name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 this syntax, you specify the name of the stored function that you want to drop after the DROP FUNCTION keywords.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IF EXISTS option allows you to conditionally drop a stored function if it exists. It prevents an error from arising if the function does not exist.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D2720-6809-4832-8090-AC89D369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5E0C-D4C2-4E14-8B4A-E9069664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72A1-4110-4920-BDC7-3A173D73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350F-3A6A-46A0-BF84-E16B8120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DROP FUNCTION example</a:t>
            </a:r>
          </a:p>
          <a:p>
            <a:pPr marL="0" indent="0">
              <a:buNone/>
            </a:pPr>
            <a:r>
              <a:rPr lang="en-US" dirty="0"/>
              <a:t>We’ll use the orders table in the sample database for the demonstration.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189F3-AAFD-4940-A072-733FB8F7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09D76-6816-4D2C-83F1-CC2280DA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94D0891-EA56-436F-B27E-8E520C83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4" y="3328555"/>
            <a:ext cx="2244436" cy="2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4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07AA-3FF0-43F3-96B4-11CB9FAA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89CD-7D6D-419E-9320-85C156B7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First, create a new function called </a:t>
            </a:r>
            <a:r>
              <a:rPr lang="en-US" dirty="0" err="1"/>
              <a:t>OrderLeadTime</a:t>
            </a:r>
            <a:r>
              <a:rPr lang="en-US" dirty="0"/>
              <a:t> that calculates the number of days between ordered date and required date: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OrderLeadTime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orderDate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requiredDate</a:t>
            </a:r>
            <a:r>
              <a:rPr lang="en-US" dirty="0"/>
              <a:t> DATE</a:t>
            </a:r>
          </a:p>
          <a:p>
            <a:pPr marL="0" indent="0">
              <a:buNone/>
            </a:pP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RETURNS INT</a:t>
            </a:r>
          </a:p>
          <a:p>
            <a:pPr marL="0" indent="0">
              <a:buNone/>
            </a:pPr>
            <a:r>
              <a:rPr lang="en-US" dirty="0"/>
              <a:t>DETERMINISTIC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requiredDate</a:t>
            </a:r>
            <a:r>
              <a:rPr lang="en-US" dirty="0"/>
              <a:t> - </a:t>
            </a:r>
            <a:r>
              <a:rPr lang="en-US" dirty="0" err="1"/>
              <a:t>orderDate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END$$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35FD3-93A6-4C0B-9875-3366D402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1BC38-1F0B-4BBD-BCD5-19006DA2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496C-B860-4881-B2DC-C508E2F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9E0D-BD0B-44F8-8A66-2D86044B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Second, use the DROP FUNCTION statement to drop the function </a:t>
            </a:r>
            <a:r>
              <a:rPr lang="en-US" dirty="0" err="1"/>
              <a:t>OrderLeadTime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FUNCTION </a:t>
            </a:r>
            <a:r>
              <a:rPr lang="en-US" dirty="0" err="1"/>
              <a:t>OrderLeadTime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Third, use the DROP FUNCTION to drop a non-existing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FUNCTION IF EXISTS </a:t>
            </a:r>
            <a:r>
              <a:rPr lang="en-US" dirty="0" err="1"/>
              <a:t>NonExistingFunction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MySQL issued a warning: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row(s) affected, 1 warning(s): 1305 FUNCTION </a:t>
            </a:r>
            <a:r>
              <a:rPr lang="en-US" dirty="0" err="1"/>
              <a:t>classicmodels.NonExistingFunction</a:t>
            </a:r>
            <a:r>
              <a:rPr lang="en-US" dirty="0"/>
              <a:t> does not exist</a:t>
            </a:r>
          </a:p>
          <a:p>
            <a:pPr marL="0" indent="0">
              <a:buNone/>
            </a:pPr>
            <a:r>
              <a:rPr lang="en-US" dirty="0"/>
              <a:t>If you want to view the warning in detail, use the SHOW WARNINGS statement: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11B98-7748-42C9-8FF7-921D4A31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A1E9-6F43-4ECA-B255-6016D60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FAC9-6BBA-47CC-B554-7C539B46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A7DE-7E59-4643-9CD2-959C6898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2725155"/>
            <a:ext cx="10515600" cy="8902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SHOW WARNINGS;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00A6E-435C-4F23-9F3B-66F7D445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DFA90-6EEE-450B-9792-F0F45041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AD73B9-421C-4A91-8FBD-594029AF1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45" y="2649537"/>
            <a:ext cx="6213325" cy="120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279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MySQL DROP FUNCTION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 singh</cp:lastModifiedBy>
  <cp:revision>727</cp:revision>
  <dcterms:created xsi:type="dcterms:W3CDTF">2019-09-15T04:30:17Z</dcterms:created>
  <dcterms:modified xsi:type="dcterms:W3CDTF">2020-06-15T06:11:29Z</dcterms:modified>
</cp:coreProperties>
</file>