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7"/>
  </p:notesMasterIdLst>
  <p:handoutMasterIdLst>
    <p:handoutMasterId r:id="rId8"/>
  </p:handoutMasterIdLst>
  <p:sldIdLst>
    <p:sldId id="545" r:id="rId2"/>
    <p:sldId id="546" r:id="rId3"/>
    <p:sldId id="547" r:id="rId4"/>
    <p:sldId id="548" r:id="rId5"/>
    <p:sldId id="3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3C8F-CFFB-44D8-9DB6-A114B034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FBD4-CC8B-4B10-8EBA-962E1CDE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Listing stored functions using SHOW FUNCTION STATUS statement</a:t>
            </a:r>
          </a:p>
          <a:p>
            <a:pPr marL="0" indent="0">
              <a:buNone/>
            </a:pPr>
            <a:r>
              <a:rPr lang="en-US" dirty="0"/>
              <a:t>The SHOW FUNCTION STATUS is like the SHOW PROCEDURE STATUS but for the stored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the basic syntax of the SHOW FUNCTION STATUS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FUNCTION STATUS </a:t>
            </a:r>
          </a:p>
          <a:p>
            <a:pPr marL="0" indent="0">
              <a:buNone/>
            </a:pPr>
            <a:r>
              <a:rPr lang="en-US" dirty="0"/>
              <a:t>[LIKE 'pattern' | WHERE </a:t>
            </a:r>
            <a:r>
              <a:rPr lang="en-US" dirty="0" err="1"/>
              <a:t>search_condition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The SHOW FUNCTION STATUS statement returns all characteristics of stored functions. The following statement shows all stored functions in the current MySQL server: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FUNCTION STATUS;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6F1BF-1A3D-4C7F-9BE5-ABE0233E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DABDC-B6CC-4013-A124-AA5BB538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A378-F11A-4173-80DC-FF8206DD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D908-4A7A-471B-8127-017C6FD1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Note that the SHOW FUNCTION STATUS only shows the function that you have a privilege to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just want to show stored functions in a particular database, you can use a WHERE clause in the  SHOW FUNCTION STATUS as shown in the following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FUNCTION STATUS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search_condition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 example, this statement shows all stored functions in the sample database </a:t>
            </a:r>
            <a:r>
              <a:rPr lang="en-US" dirty="0" err="1"/>
              <a:t>classicmodels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FUNCTION STATUS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db</a:t>
            </a:r>
            <a:r>
              <a:rPr lang="en-US" dirty="0"/>
              <a:t> = '</a:t>
            </a:r>
            <a:r>
              <a:rPr lang="en-US" dirty="0" err="1"/>
              <a:t>classicmodels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If you want to find the stored functions whose names contain a specific word, you can use the LIKE clause: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FUNCTION STATUS </a:t>
            </a:r>
          </a:p>
          <a:p>
            <a:pPr marL="0" indent="0">
              <a:buNone/>
            </a:pPr>
            <a:r>
              <a:rPr lang="en-US" dirty="0"/>
              <a:t>LIKE '%pattern%';</a:t>
            </a:r>
          </a:p>
          <a:p>
            <a:pPr marL="0" indent="0">
              <a:buNone/>
            </a:pPr>
            <a:r>
              <a:rPr lang="en-US" dirty="0"/>
              <a:t>The following statement shows all stored functions whose names contain the word Customer: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FUNCTION STATUS LIKE '%Customer%';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A850-35F6-4F19-98FB-652A016E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8DE98-B95F-4B85-93D6-A9FBBA0C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1A0C-0E2E-4DB9-9A16-E86688AD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09F9-5E08-4FFA-B81D-6F780CA9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Listing stored functions using the data dictionary</a:t>
            </a:r>
          </a:p>
          <a:p>
            <a:pPr marL="0" indent="0">
              <a:buNone/>
            </a:pPr>
            <a:r>
              <a:rPr lang="en-US" dirty="0"/>
              <a:t>MySQL data dictionary has a routines table that stores information about the stored functions of all databases in the current MySQL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query finds all stored functions in a particular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routine_name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information_schema.routines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routine_type</a:t>
            </a:r>
            <a:r>
              <a:rPr lang="en-US" dirty="0"/>
              <a:t> = 'FUNCTION'</a:t>
            </a:r>
          </a:p>
          <a:p>
            <a:pPr marL="0" indent="0">
              <a:buNone/>
            </a:pPr>
            <a:r>
              <a:rPr lang="en-US" dirty="0"/>
              <a:t>        AND </a:t>
            </a:r>
            <a:r>
              <a:rPr lang="en-US" dirty="0" err="1"/>
              <a:t>routine_schema</a:t>
            </a:r>
            <a:r>
              <a:rPr lang="en-US" dirty="0"/>
              <a:t> = '&lt;</a:t>
            </a:r>
            <a:r>
              <a:rPr lang="en-US" dirty="0" err="1"/>
              <a:t>database_name</a:t>
            </a:r>
            <a:r>
              <a:rPr lang="en-US" dirty="0"/>
              <a:t>&gt;';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C2076-C560-49E1-B959-FA865523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15A45-13EE-4EBB-A760-43914FBC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8530-ECCC-4681-87D0-E7E206F7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C242-9507-4441-9D96-F02026C2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For example, the following statement returns all stored functions in the </a:t>
            </a:r>
            <a:r>
              <a:rPr lang="en-US" dirty="0" err="1"/>
              <a:t>classicmodels</a:t>
            </a:r>
            <a:r>
              <a:rPr lang="en-US" dirty="0"/>
              <a:t>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routine_name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information_schema.routines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routine_type</a:t>
            </a:r>
            <a:r>
              <a:rPr lang="en-US" dirty="0"/>
              <a:t> = 'FUNCTION'</a:t>
            </a:r>
          </a:p>
          <a:p>
            <a:pPr marL="0" indent="0">
              <a:buNone/>
            </a:pPr>
            <a:r>
              <a:rPr lang="en-US" dirty="0"/>
              <a:t>        AND </a:t>
            </a:r>
            <a:r>
              <a:rPr lang="en-US" dirty="0" err="1"/>
              <a:t>routine_schema</a:t>
            </a:r>
            <a:r>
              <a:rPr lang="en-US" dirty="0"/>
              <a:t> = '</a:t>
            </a:r>
            <a:r>
              <a:rPr lang="en-US" dirty="0" err="1"/>
              <a:t>classicmodels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Showing stored functions using MySQL Workbench</a:t>
            </a:r>
          </a:p>
          <a:p>
            <a:pPr marL="0" indent="0">
              <a:buNone/>
            </a:pPr>
            <a:r>
              <a:rPr lang="en-US" dirty="0"/>
              <a:t>If you use MySQL Workbench, you can view all stored functions from a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1. Connect to the database that you want to show the stored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2. Open the Functions menu, you will see a list of functions which belong to the database.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74A2F-6E5F-4530-A6BF-A59533D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79653-FC34-4B7C-9CF5-4145AB32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4099" name="Picture 3" descr="MySQL SHOW FUNCTIONS">
            <a:extLst>
              <a:ext uri="{FF2B5EF4-FFF2-40B4-BE49-F238E27FC236}">
                <a16:creationId xmlns:a16="http://schemas.microsoft.com/office/drawing/2014/main" id="{BC19AECD-C395-4AE4-B97B-2262FF5A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99" y="3196431"/>
            <a:ext cx="3148079" cy="19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29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425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732</cp:revision>
  <dcterms:created xsi:type="dcterms:W3CDTF">2019-09-15T04:30:17Z</dcterms:created>
  <dcterms:modified xsi:type="dcterms:W3CDTF">2020-06-15T06:13:49Z</dcterms:modified>
</cp:coreProperties>
</file>