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0" r:id="rId3"/>
    <p:sldId id="278" r:id="rId4"/>
    <p:sldId id="279" r:id="rId5"/>
    <p:sldId id="270" r:id="rId6"/>
    <p:sldId id="263" r:id="rId7"/>
    <p:sldId id="267" r:id="rId8"/>
    <p:sldId id="276" r:id="rId9"/>
    <p:sldId id="273" r:id="rId10"/>
    <p:sldId id="277" r:id="rId11"/>
    <p:sldId id="275" r:id="rId12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460BC-FBEB-437F-84D9-128EB675A9D0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6586-632D-4F61-973F-29D68151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5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61B16-107C-41D6-8BE8-77274BC9051D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AB6E-AB76-4FDA-9781-D11A0B278F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4974FC-7D95-4DD7-8630-0E3E8C8F920B}" type="slidenum">
              <a:rPr lang="en-GB" altLang="en-US" sz="1200" smtClean="0"/>
              <a:pPr/>
              <a:t>1</a:t>
            </a:fld>
            <a:endParaRPr lang="en-GB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52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61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0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3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6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3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8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0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9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2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3925-4FD0-43FC-9B82-395FC7A2DD40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AF3F-AE9D-496E-8EDF-7027F59914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6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947864" y="969964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2401427" y="266462"/>
            <a:ext cx="7475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104KM Enterprise Information System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47864" y="1423325"/>
            <a:ext cx="892968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Topic: </a:t>
            </a:r>
            <a:r>
              <a:rPr lang="en-GB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Revision – Phase Test 1</a:t>
            </a:r>
            <a:endParaRPr lang="en-GB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GB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Understanding the role of IS/IT in an organisation</a:t>
            </a:r>
          </a:p>
          <a:p>
            <a:pPr>
              <a:buFontTx/>
              <a:buChar char="•"/>
              <a:defRPr/>
            </a:pPr>
            <a:endParaRPr lang="en-GB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  <a:defRPr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Systems 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evelopment lifecycle/methodologies</a:t>
            </a:r>
          </a:p>
          <a:p>
            <a:pPr>
              <a:buFontTx/>
              <a:buChar char="•"/>
              <a:defRPr/>
            </a:pPr>
            <a:endParaRPr lang="en-GB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  <a:defRPr/>
            </a:pPr>
            <a:r>
              <a:rPr lang="en-GB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Entity Relationship Modelling</a:t>
            </a:r>
          </a:p>
          <a:p>
            <a:pPr>
              <a:buFontTx/>
              <a:buChar char="•"/>
              <a:defRPr/>
            </a:pPr>
            <a:endParaRPr lang="en-GB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•"/>
              <a:defRPr/>
            </a:pPr>
            <a:r>
              <a:rPr lang="en-GB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Relational model and Relational database design</a:t>
            </a:r>
          </a:p>
          <a:p>
            <a:pPr>
              <a:defRPr/>
            </a:pPr>
            <a:endParaRPr lang="en-GB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536439"/>
            <a:ext cx="8492318" cy="4454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 preparation for our first Phase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est, revise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materials published on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Moodle under the following weeks:</a:t>
            </a:r>
            <a:endParaRPr lang="en-US" alt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Week 1: Understanding Business and the role of IT/IS</a:t>
            </a:r>
          </a:p>
          <a:p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Week 2:  Software Development Methodologies – System Analysis and Design</a:t>
            </a:r>
          </a:p>
          <a:p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Week 3: Relational Model and Relational Database Design  –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71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Finally…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4888" y="2519079"/>
            <a:ext cx="7772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i="1" dirty="0" smtClean="0">
                <a:latin typeface="Brush Script MT" panose="03060802040406070304" pitchFamily="66" charset="0"/>
                <a:cs typeface="Times" panose="02020603050405020304" pitchFamily="18" charset="0"/>
              </a:rPr>
              <a:t>Good Luck !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36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Test 1 - Format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8632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Questions – Multiple Choice Question (MCQ)</a:t>
            </a:r>
            <a:endParaRPr lang="en-US" altLang="en-US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Allowed:  35 minutes</a:t>
            </a:r>
          </a:p>
          <a:p>
            <a:endParaRPr lang="en-US" alt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During your tutorial slot</a:t>
            </a:r>
          </a:p>
          <a:p>
            <a:endParaRPr lang="en-US" alt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Please bring along your Student ID card</a:t>
            </a:r>
            <a:endParaRPr lang="en-US" altLang="en-US" b="1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1069975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80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role of IS/IT in an organization 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727509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understand the organizational structure and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the role of information technology in business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be able to identify different types of business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model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1069975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05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 Development Life Cycle (SDLC)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727509"/>
            <a:ext cx="7772400" cy="4114800"/>
          </a:xfrm>
        </p:spPr>
        <p:txBody>
          <a:bodyPr/>
          <a:lstStyle/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be able to define the phases in the SDLC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To be aware of the different software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development methodologies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75084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Relationship Modelling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713860"/>
            <a:ext cx="7772400" cy="4114800"/>
          </a:xfrm>
        </p:spPr>
        <p:txBody>
          <a:bodyPr/>
          <a:lstStyle/>
          <a:p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understand the three basic components: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 </a:t>
            </a:r>
          </a:p>
          <a:p>
            <a:pPr marL="0" indent="0">
              <a:buNone/>
            </a:pPr>
            <a:r>
              <a:rPr lang="en-US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endParaRPr lang="en-US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Relationship</a:t>
            </a:r>
          </a:p>
          <a:p>
            <a:pPr marL="0" indent="0">
              <a:buNone/>
            </a:pP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ERD modelling – to be able to analyze the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requirements of the a system</a:t>
            </a:r>
          </a:p>
          <a:p>
            <a:pPr marL="0" indent="0">
              <a:buNone/>
            </a:pP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4" y="0"/>
            <a:ext cx="8869387" cy="105410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>
                <a:solidFill>
                  <a:srgbClr val="C00000"/>
                </a:solidFill>
                <a:latin typeface="+mn-lt"/>
              </a:rPr>
              <a:t>Relational Model - Terminology</a:t>
            </a:r>
            <a:endParaRPr lang="en-GB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4305"/>
              </p:ext>
            </p:extLst>
          </p:nvPr>
        </p:nvGraphicFramePr>
        <p:xfrm>
          <a:off x="2250364" y="203517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ALTERNATIVE 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ALTERNATIVE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File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Tuple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Row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Record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Attribute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Column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Field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38483" y="2035177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FORMAL TERMS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1" y="1359973"/>
            <a:ext cx="533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Alternative terminology for relational model terms are: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667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935164" y="82232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1905124" y="212507"/>
            <a:ext cx="2976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 in a Table</a:t>
            </a:r>
            <a:endParaRPr lang="en-GB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25638" y="1052514"/>
            <a:ext cx="8553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building a relational database, we need to be able to identify one of more attributes</a:t>
            </a:r>
          </a:p>
          <a:p>
            <a:pPr>
              <a:defRPr/>
            </a:pPr>
            <a:r>
              <a:rPr lang="en-GB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(called relational keys) that uniquely identifies each tuple in a relation.</a:t>
            </a:r>
          </a:p>
          <a:p>
            <a:pPr>
              <a:defRPr/>
            </a:pPr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GB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are the terminologies used for relational keys.</a:t>
            </a:r>
            <a:endParaRPr lang="en-GB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15499"/>
              </p:ext>
            </p:extLst>
          </p:nvPr>
        </p:nvGraphicFramePr>
        <p:xfrm>
          <a:off x="1935164" y="2756088"/>
          <a:ext cx="8216901" cy="65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3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4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</a:rPr>
                        <a:t> candidate key that is selected to identify tuples uniquely within</a:t>
                      </a:r>
                    </a:p>
                    <a:p>
                      <a:r>
                        <a:rPr lang="en-GB" b="0" baseline="0" dirty="0" smtClean="0">
                          <a:solidFill>
                            <a:schemeClr val="tx1"/>
                          </a:solidFill>
                        </a:rPr>
                        <a:t> the relation.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7285"/>
              </p:ext>
            </p:extLst>
          </p:nvPr>
        </p:nvGraphicFramePr>
        <p:xfrm>
          <a:off x="1925638" y="4323483"/>
          <a:ext cx="8216901" cy="65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3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418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Foreign</a:t>
                      </a:r>
                    </a:p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</a:rPr>
                        <a:t> attribute, or set of attributes, within one relation that matches the candidate key of some (possible the same) relation.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2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563736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SQL functions fit into two broad categories: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Definition Language (DDL)</a:t>
            </a:r>
          </a:p>
          <a:p>
            <a:pPr lvl="1"/>
            <a:r>
              <a:rPr lang="en-US" alt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defining the database structure and controlling access to the data;</a:t>
            </a:r>
          </a:p>
          <a:p>
            <a:pPr lvl="1"/>
            <a:endParaRPr lang="en-US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Manipulation language (DML)</a:t>
            </a:r>
          </a:p>
          <a:p>
            <a:pPr lvl="1"/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 retrieving and updating data.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07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 of SQL</a:t>
            </a:r>
            <a:endParaRPr lang="en-US" alt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509143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Ideally, a database language should allow programmer to:</a:t>
            </a:r>
          </a:p>
          <a:p>
            <a:pPr marL="0" indent="0">
              <a:buNone/>
            </a:pPr>
            <a:endParaRPr lang="en-US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create the database and relation structures;</a:t>
            </a:r>
          </a:p>
          <a:p>
            <a:pPr marL="0" indent="0">
              <a:buNone/>
            </a:pPr>
            <a:endParaRPr lang="en-US" alt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perform basic data management tasks such as:</a:t>
            </a:r>
          </a:p>
          <a:p>
            <a:pPr lvl="2"/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nsertion,</a:t>
            </a:r>
          </a:p>
          <a:p>
            <a:pPr lvl="2"/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odification,</a:t>
            </a:r>
          </a:p>
          <a:p>
            <a:pPr lvl="2"/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eletion of data from the relations;</a:t>
            </a:r>
          </a:p>
          <a:p>
            <a:pPr marL="0" indent="0">
              <a:buNone/>
            </a:pP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perform queries.</a:t>
            </a:r>
          </a:p>
          <a:p>
            <a:pPr marL="0" indent="0">
              <a:buNone/>
            </a:pPr>
            <a:endParaRPr lang="en-US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057401" y="981076"/>
            <a:ext cx="8207375" cy="7302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412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Times</vt:lpstr>
      <vt:lpstr>Times New Roman</vt:lpstr>
      <vt:lpstr>Office Theme</vt:lpstr>
      <vt:lpstr>PowerPoint Presentation</vt:lpstr>
      <vt:lpstr>Phase Test 1 - Format</vt:lpstr>
      <vt:lpstr>Understanding the role of IS/IT in an organization </vt:lpstr>
      <vt:lpstr>Systems Development Life Cycle (SDLC)</vt:lpstr>
      <vt:lpstr>Entity Relationship Modelling</vt:lpstr>
      <vt:lpstr>Relational Model - Terminology</vt:lpstr>
      <vt:lpstr>PowerPoint Presentation</vt:lpstr>
      <vt:lpstr>SQL</vt:lpstr>
      <vt:lpstr>Objectives of SQL</vt:lpstr>
      <vt:lpstr>Summary</vt:lpstr>
      <vt:lpstr>Finally…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Norlaily Yaacob</dc:creator>
  <cp:lastModifiedBy>Norlaily Yaacob</cp:lastModifiedBy>
  <cp:revision>29</cp:revision>
  <cp:lastPrinted>2018-02-12T22:32:16Z</cp:lastPrinted>
  <dcterms:created xsi:type="dcterms:W3CDTF">2017-03-19T13:01:11Z</dcterms:created>
  <dcterms:modified xsi:type="dcterms:W3CDTF">2018-02-12T22:35:08Z</dcterms:modified>
</cp:coreProperties>
</file>