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0"/>
  </p:notesMasterIdLst>
  <p:handoutMasterIdLst>
    <p:handoutMasterId r:id="rId11"/>
  </p:handoutMasterIdLst>
  <p:sldIdLst>
    <p:sldId id="560" r:id="rId2"/>
    <p:sldId id="561" r:id="rId3"/>
    <p:sldId id="562" r:id="rId4"/>
    <p:sldId id="563" r:id="rId5"/>
    <p:sldId id="564" r:id="rId6"/>
    <p:sldId id="565" r:id="rId7"/>
    <p:sldId id="566" r:id="rId8"/>
    <p:sldId id="32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6/30/2020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6/30/2020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6/30/2020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6/30/2020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6/30/2020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6/30/2020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6/30/2020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6/30/2020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6/30/2020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6/30/2020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6/30/2020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6/30/2020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6/30/2020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Before changing the password of a MySQL user account, you should consider the following important questions:</a:t>
            </a:r>
          </a:p>
          <a:p>
            <a:pPr marL="0" indent="0">
              <a:buNone/>
            </a:pPr>
            <a:endParaRPr lang="en-US" dirty="0"/>
          </a:p>
          <a:p>
            <a:pPr marL="0" indent="0">
              <a:buNone/>
            </a:pPr>
            <a:r>
              <a:rPr lang="en-US" dirty="0"/>
              <a:t>Which user account do you want to change the password?</a:t>
            </a:r>
          </a:p>
          <a:p>
            <a:pPr marL="0" indent="0">
              <a:buNone/>
            </a:pPr>
            <a:r>
              <a:rPr lang="en-US" dirty="0"/>
              <a:t>What application is using the user account whose password is being changed? If you change the password without changing the connection string of the application that is using the user account, the application will not be able to connect to the database server.</a:t>
            </a:r>
          </a:p>
          <a:p>
            <a:pPr marL="0" indent="0">
              <a:buNone/>
            </a:pPr>
            <a:r>
              <a:rPr lang="en-US" dirty="0"/>
              <a:t>After having these questions answered. You can start changing the user account’s password.</a:t>
            </a:r>
          </a:p>
          <a:p>
            <a:pPr marL="0" indent="0">
              <a:buNone/>
            </a:pPr>
            <a:endParaRPr lang="en-US" dirty="0"/>
          </a:p>
          <a:p>
            <a:pPr marL="0" indent="0">
              <a:buNone/>
            </a:pPr>
            <a:r>
              <a:rPr lang="en-US" dirty="0"/>
              <a:t>MySQL provides various statements that you can use to change the password of a user including the UPDATE , SET PASSWORD, and GRANT USAGE statements.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1939031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Change MySQL user password using UPDATE statement</a:t>
            </a:r>
          </a:p>
          <a:p>
            <a:pPr marL="0" indent="0">
              <a:buNone/>
            </a:pPr>
            <a:r>
              <a:rPr lang="en-US" dirty="0"/>
              <a:t>The first way to change the password is to use the UPDATE statement to update the user table of the </a:t>
            </a:r>
            <a:r>
              <a:rPr lang="en-US" dirty="0" err="1"/>
              <a:t>mysql</a:t>
            </a:r>
            <a:r>
              <a:rPr lang="en-US" dirty="0"/>
              <a:t> database.</a:t>
            </a:r>
          </a:p>
          <a:p>
            <a:pPr marL="0" indent="0">
              <a:buNone/>
            </a:pPr>
            <a:endParaRPr lang="en-US" dirty="0"/>
          </a:p>
          <a:p>
            <a:pPr marL="0" indent="0">
              <a:buNone/>
            </a:pPr>
            <a:r>
              <a:rPr lang="en-US" dirty="0"/>
              <a:t>After executing the UPDATE statement, you also need to execute the FLUSH PRIVILEGES  statement to reload privileges from the grant table in the </a:t>
            </a:r>
            <a:r>
              <a:rPr lang="en-US" dirty="0" err="1"/>
              <a:t>mysql</a:t>
            </a:r>
            <a:r>
              <a:rPr lang="en-US" dirty="0"/>
              <a:t> database.</a:t>
            </a:r>
          </a:p>
          <a:p>
            <a:pPr marL="0" indent="0">
              <a:buNone/>
            </a:pPr>
            <a:endParaRPr lang="en-US" dirty="0"/>
          </a:p>
          <a:p>
            <a:pPr marL="0" indent="0">
              <a:buNone/>
            </a:pPr>
            <a:r>
              <a:rPr lang="en-US" dirty="0"/>
              <a:t>Suppose you want to change the password for the </a:t>
            </a:r>
            <a:r>
              <a:rPr lang="en-US" dirty="0" err="1"/>
              <a:t>dbadmin</a:t>
            </a:r>
            <a:r>
              <a:rPr lang="en-US" dirty="0"/>
              <a:t>  user that connects from the localhost to dolphin, you need to execute the following statements: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858663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USE </a:t>
            </a:r>
            <a:r>
              <a:rPr lang="en-US" dirty="0" err="1"/>
              <a:t>mysql</a:t>
            </a:r>
            <a:r>
              <a:rPr lang="en-US" dirty="0"/>
              <a:t>;</a:t>
            </a:r>
          </a:p>
          <a:p>
            <a:pPr marL="0" indent="0">
              <a:buNone/>
            </a:pPr>
            <a:endParaRPr lang="en-US" dirty="0"/>
          </a:p>
          <a:p>
            <a:pPr marL="0" indent="0">
              <a:buNone/>
            </a:pPr>
            <a:r>
              <a:rPr lang="en-US" dirty="0"/>
              <a:t>UPDATE user </a:t>
            </a:r>
          </a:p>
          <a:p>
            <a:pPr marL="0" indent="0">
              <a:buNone/>
            </a:pPr>
            <a:r>
              <a:rPr lang="en-US" dirty="0"/>
              <a:t>SET password = PASSWORD('dolphin')</a:t>
            </a:r>
          </a:p>
          <a:p>
            <a:pPr marL="0" indent="0">
              <a:buNone/>
            </a:pPr>
            <a:r>
              <a:rPr lang="en-US" dirty="0"/>
              <a:t>WHERE user = '</a:t>
            </a:r>
            <a:r>
              <a:rPr lang="en-US" dirty="0" err="1"/>
              <a:t>dbadmin</a:t>
            </a:r>
            <a:r>
              <a:rPr lang="en-US" dirty="0"/>
              <a:t>' AND </a:t>
            </a:r>
          </a:p>
          <a:p>
            <a:pPr marL="0" indent="0">
              <a:buNone/>
            </a:pPr>
            <a:r>
              <a:rPr lang="en-US" dirty="0"/>
              <a:t>      host = 'localhost';</a:t>
            </a:r>
          </a:p>
          <a:p>
            <a:pPr marL="0" indent="0">
              <a:buNone/>
            </a:pPr>
            <a:endParaRPr lang="en-US" dirty="0"/>
          </a:p>
          <a:p>
            <a:pPr marL="0" indent="0">
              <a:buNone/>
            </a:pPr>
            <a:r>
              <a:rPr lang="en-US" dirty="0"/>
              <a:t>FLUSH PRIVILEGES;</a:t>
            </a:r>
          </a:p>
          <a:p>
            <a:pPr marL="0" indent="0">
              <a:buNone/>
            </a:pPr>
            <a:r>
              <a:rPr lang="en-US" dirty="0"/>
              <a:t>Note that from MySQL 5.7.6, the user table uses the </a:t>
            </a:r>
            <a:r>
              <a:rPr lang="en-US" dirty="0" err="1"/>
              <a:t>authentication_string</a:t>
            </a:r>
            <a:r>
              <a:rPr lang="en-US" dirty="0"/>
              <a:t> column only to store the password. In addition, it removed the password column.</a:t>
            </a:r>
          </a:p>
          <a:p>
            <a:pPr marL="0" indent="0">
              <a:buNone/>
            </a:pPr>
            <a:r>
              <a:rPr lang="en-US" dirty="0"/>
              <a:t>Therefore if you use MySQL 5.7.6+, you must use the </a:t>
            </a:r>
            <a:r>
              <a:rPr lang="en-US" dirty="0" err="1"/>
              <a:t>authentication_string</a:t>
            </a:r>
            <a:r>
              <a:rPr lang="en-US" dirty="0"/>
              <a:t> column in the UPDATE statement instead:</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292532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USE </a:t>
            </a:r>
            <a:r>
              <a:rPr lang="en-US" dirty="0" err="1"/>
              <a:t>mysql</a:t>
            </a:r>
            <a:r>
              <a:rPr lang="en-US" dirty="0"/>
              <a:t>;</a:t>
            </a:r>
          </a:p>
          <a:p>
            <a:pPr marL="0" indent="0">
              <a:buNone/>
            </a:pPr>
            <a:endParaRPr lang="en-US" dirty="0"/>
          </a:p>
          <a:p>
            <a:pPr marL="0" indent="0">
              <a:buNone/>
            </a:pPr>
            <a:r>
              <a:rPr lang="en-US" dirty="0"/>
              <a:t>UPDATE user </a:t>
            </a:r>
          </a:p>
          <a:p>
            <a:pPr marL="0" indent="0">
              <a:buNone/>
            </a:pPr>
            <a:r>
              <a:rPr lang="en-US" dirty="0"/>
              <a:t>SET </a:t>
            </a:r>
            <a:r>
              <a:rPr lang="en-US" dirty="0" err="1"/>
              <a:t>authentication_string</a:t>
            </a:r>
            <a:r>
              <a:rPr lang="en-US" dirty="0"/>
              <a:t> = PASSWORD('dolphin')</a:t>
            </a:r>
          </a:p>
          <a:p>
            <a:pPr marL="0" indent="0">
              <a:buNone/>
            </a:pPr>
            <a:r>
              <a:rPr lang="en-US" dirty="0"/>
              <a:t>WHERE user = '</a:t>
            </a:r>
            <a:r>
              <a:rPr lang="en-US" dirty="0" err="1"/>
              <a:t>dbadmin</a:t>
            </a:r>
            <a:r>
              <a:rPr lang="en-US" dirty="0"/>
              <a:t>' AND </a:t>
            </a:r>
          </a:p>
          <a:p>
            <a:pPr marL="0" indent="0">
              <a:buNone/>
            </a:pPr>
            <a:r>
              <a:rPr lang="en-US" dirty="0"/>
              <a:t>      host = 'localhost';</a:t>
            </a:r>
          </a:p>
          <a:p>
            <a:pPr marL="0" indent="0">
              <a:buNone/>
            </a:pPr>
            <a:endParaRPr lang="en-US" dirty="0"/>
          </a:p>
          <a:p>
            <a:pPr marL="0" indent="0">
              <a:buNone/>
            </a:pPr>
            <a:r>
              <a:rPr lang="en-US" dirty="0"/>
              <a:t>FLUSH PRIVILEGES;</a:t>
            </a:r>
          </a:p>
          <a:p>
            <a:pPr marL="0" indent="0">
              <a:buNone/>
            </a:pPr>
            <a:r>
              <a:rPr lang="en-US" dirty="0"/>
              <a:t>Notice that the PASSWORD() function computes the hash value from a plain text.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657043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Change MySQL user password using the SET PASSWORD statement</a:t>
            </a:r>
          </a:p>
          <a:p>
            <a:pPr marL="0" indent="0">
              <a:buNone/>
            </a:pPr>
            <a:r>
              <a:rPr lang="en-US" dirty="0"/>
              <a:t>The second way to change the password is by using the SET PASSWORD  statement.</a:t>
            </a:r>
          </a:p>
          <a:p>
            <a:pPr marL="0" indent="0">
              <a:buNone/>
            </a:pPr>
            <a:endParaRPr lang="en-US" dirty="0"/>
          </a:p>
          <a:p>
            <a:pPr marL="0" indent="0">
              <a:buNone/>
            </a:pPr>
            <a:r>
              <a:rPr lang="en-US" dirty="0"/>
              <a:t>You use the user account in </a:t>
            </a:r>
            <a:r>
              <a:rPr lang="en-US" dirty="0" err="1"/>
              <a:t>user@host</a:t>
            </a:r>
            <a:r>
              <a:rPr lang="en-US" dirty="0"/>
              <a:t> format to update the password. If you need to change the password for other accounts, your account needs to have at least UPDATE privilege.</a:t>
            </a:r>
          </a:p>
          <a:p>
            <a:pPr marL="0" indent="0">
              <a:buNone/>
            </a:pPr>
            <a:endParaRPr lang="en-US" dirty="0"/>
          </a:p>
          <a:p>
            <a:pPr marL="0" indent="0">
              <a:buNone/>
            </a:pPr>
            <a:r>
              <a:rPr lang="en-US" dirty="0"/>
              <a:t>By using the SET PASSOWORD statement, you don’t need to execute the FLUSH PRIVILEGES statement to reload privileges from grant tables.</a:t>
            </a:r>
          </a:p>
          <a:p>
            <a:pPr marL="0" indent="0">
              <a:buNone/>
            </a:pPr>
            <a:endParaRPr lang="en-US" dirty="0"/>
          </a:p>
          <a:p>
            <a:pPr marL="0" indent="0">
              <a:buNone/>
            </a:pPr>
            <a:r>
              <a:rPr lang="en-US" dirty="0"/>
              <a:t>The following statement changes the password of  </a:t>
            </a:r>
            <a:r>
              <a:rPr lang="en-US" dirty="0" err="1"/>
              <a:t>dbadmin</a:t>
            </a:r>
            <a:r>
              <a:rPr lang="en-US" dirty="0"/>
              <a:t> user account using the SET PASSWORD  statement.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1037052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SET PASSWORD FOR '</a:t>
            </a:r>
            <a:r>
              <a:rPr lang="en-US" dirty="0" err="1"/>
              <a:t>dbadmin</a:t>
            </a:r>
            <a:r>
              <a:rPr lang="en-US" dirty="0"/>
              <a:t>'@'localhost' = PASSWORD('</a:t>
            </a:r>
            <a:r>
              <a:rPr lang="en-US" dirty="0" err="1"/>
              <a:t>bigshark</a:t>
            </a:r>
            <a:r>
              <a:rPr lang="en-US" dirty="0"/>
              <a:t>');</a:t>
            </a:r>
          </a:p>
          <a:p>
            <a:pPr marL="0" indent="0">
              <a:buNone/>
            </a:pPr>
            <a:r>
              <a:rPr lang="en-US" dirty="0"/>
              <a:t>Notice that from version 5.7.6, MySQL depreciated this syntax and may remove it in the future releases. Instead, it uses the plaintext password as follows:</a:t>
            </a:r>
          </a:p>
          <a:p>
            <a:pPr marL="0" indent="0">
              <a:buNone/>
            </a:pPr>
            <a:endParaRPr lang="en-US" dirty="0"/>
          </a:p>
          <a:p>
            <a:pPr marL="0" indent="0">
              <a:buNone/>
            </a:pPr>
            <a:r>
              <a:rPr lang="en-US" dirty="0"/>
              <a:t>SET PASSWORD FOR '</a:t>
            </a:r>
            <a:r>
              <a:rPr lang="en-US" dirty="0" err="1"/>
              <a:t>dbadmin</a:t>
            </a:r>
            <a:r>
              <a:rPr lang="en-US" dirty="0"/>
              <a:t>'@'localhost' = </a:t>
            </a:r>
            <a:r>
              <a:rPr lang="en-US" dirty="0" err="1"/>
              <a:t>bigshark</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2314837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Change MySQL user password using ALTER USER statement</a:t>
            </a:r>
          </a:p>
          <a:p>
            <a:pPr marL="0" indent="0">
              <a:buNone/>
            </a:pPr>
            <a:r>
              <a:rPr lang="en-US" dirty="0"/>
              <a:t>The third way to change the password for a user account is to use the ALTER USER statement with the IDENTIFIED BY  clause.</a:t>
            </a:r>
          </a:p>
          <a:p>
            <a:pPr marL="0" indent="0">
              <a:buNone/>
            </a:pPr>
            <a:endParaRPr lang="en-US" dirty="0"/>
          </a:p>
          <a:p>
            <a:pPr marL="0" indent="0">
              <a:buNone/>
            </a:pPr>
            <a:r>
              <a:rPr lang="en-US" dirty="0"/>
              <a:t>The following ALTER USER statement changes the password of the </a:t>
            </a:r>
            <a:r>
              <a:rPr lang="en-US" dirty="0" err="1"/>
              <a:t>dbadmin</a:t>
            </a:r>
            <a:r>
              <a:rPr lang="en-US" dirty="0"/>
              <a:t> user to </a:t>
            </a:r>
            <a:r>
              <a:rPr lang="en-US" dirty="0" err="1"/>
              <a:t>littlewhale</a:t>
            </a:r>
            <a:r>
              <a:rPr lang="en-US" dirty="0"/>
              <a:t>:</a:t>
            </a:r>
          </a:p>
          <a:p>
            <a:pPr marL="0" indent="0">
              <a:buNone/>
            </a:pPr>
            <a:endParaRPr lang="en-US" dirty="0"/>
          </a:p>
          <a:p>
            <a:pPr marL="0" indent="0">
              <a:buNone/>
            </a:pPr>
            <a:r>
              <a:rPr lang="en-US" dirty="0" smtClean="0"/>
              <a:t>ALTER USER </a:t>
            </a:r>
            <a:r>
              <a:rPr lang="en-US" dirty="0" err="1" smtClean="0"/>
              <a:t>dbadmin@localhost</a:t>
            </a:r>
            <a:r>
              <a:rPr lang="en-US" dirty="0" smtClean="0"/>
              <a:t> IDENTIFIED BY '</a:t>
            </a:r>
            <a:r>
              <a:rPr lang="en-US" dirty="0" err="1" smtClean="0"/>
              <a:t>littlewhale</a:t>
            </a:r>
            <a:r>
              <a:rPr lang="en-US" dirty="0" smtClean="0"/>
              <a:t>';</a:t>
            </a:r>
            <a:endParaRPr lang="en-US" dirty="0"/>
          </a:p>
          <a:p>
            <a:pPr marL="0" indent="0">
              <a:buNone/>
            </a:pPr>
            <a:r>
              <a:rPr lang="en-US" dirty="0"/>
              <a:t>In case you want to reset the password of the MySQL root account, you need to force the MySQL database server to stop and restart without using grant table validation.</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3596198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a:p>
          <a:p>
            <a:pPr marL="0" indent="0" algn="ctr">
              <a:buNone/>
            </a:pPr>
            <a:r>
              <a:rPr lang="en-US" sz="4400" dirty="0"/>
              <a:t>Thank You</a:t>
            </a:r>
          </a:p>
          <a:p>
            <a:pPr marL="0" indent="0" algn="ctr">
              <a:buNone/>
            </a:pPr>
            <a:r>
              <a:rPr lang="en-US" sz="4400" dirty="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a:t>Ritesh@softwarica</a:t>
            </a:r>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3835</TotalTime>
  <Words>574</Words>
  <Application>Microsoft Office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760</cp:revision>
  <dcterms:created xsi:type="dcterms:W3CDTF">2019-09-15T04:30:17Z</dcterms:created>
  <dcterms:modified xsi:type="dcterms:W3CDTF">2020-06-30T01:44:08Z</dcterms:modified>
</cp:coreProperties>
</file>