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11"/>
  </p:notesMasterIdLst>
  <p:handoutMasterIdLst>
    <p:handoutMasterId r:id="rId12"/>
  </p:handoutMasterIdLst>
  <p:sldIdLst>
    <p:sldId id="576" r:id="rId2"/>
    <p:sldId id="577" r:id="rId3"/>
    <p:sldId id="578" r:id="rId4"/>
    <p:sldId id="579" r:id="rId5"/>
    <p:sldId id="580" r:id="rId6"/>
    <p:sldId id="581" r:id="rId7"/>
    <p:sldId id="582" r:id="rId8"/>
    <p:sldId id="583" r:id="rId9"/>
    <p:sldId id="32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F8DE51-D3A0-430A-BEB3-4D034109A343}">
          <p14:sldIdLst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</p14:sldIdLst>
        </p14:section>
        <p14:section name="Untitled Section" id="{41E13A96-F09B-4B2F-AFFC-B62AB4846C10}">
          <p14:sldIdLst>
            <p14:sldId id="3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681037"/>
            <a:ext cx="12192000" cy="56753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E3BA9-741C-4AB3-8474-D1CE133EE6F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" y="89511"/>
            <a:ext cx="3135086" cy="5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YW3PWPOPn3qgxxjhUbXXXg?view_as=subscrib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How To Lock User Accounts in </a:t>
            </a:r>
            <a:r>
              <a:rPr lang="en-US" b="0" dirty="0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To lock a user account, you can use the CREATE USER .. ACCOUNT LOCK statement: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USER </a:t>
            </a:r>
            <a:r>
              <a:rPr lang="en-US" dirty="0" err="1"/>
              <a:t>account_name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IDENTIFIED BY 'password'</a:t>
            </a:r>
          </a:p>
          <a:p>
            <a:pPr marL="0" indent="0">
              <a:buNone/>
            </a:pPr>
            <a:r>
              <a:rPr lang="en-US" dirty="0"/>
              <a:t>ACCOUNT LOCK;</a:t>
            </a:r>
          </a:p>
          <a:p>
            <a:pPr marL="0" indent="0">
              <a:buNone/>
            </a:pPr>
            <a:r>
              <a:rPr lang="en-US" dirty="0"/>
              <a:t>If you omit the ACCOUNT LOCK clause, the CREATE USER statement creates a new user in an unlocked state by default.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 you can use the ALTER USER .. ACCOUNT LOCK statement to lock an existing user account: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 USER </a:t>
            </a:r>
            <a:r>
              <a:rPr lang="en-US" dirty="0" err="1"/>
              <a:t>account_name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IDENTIFIED BY 'password'</a:t>
            </a:r>
          </a:p>
          <a:p>
            <a:pPr marL="0" indent="0">
              <a:buNone/>
            </a:pPr>
            <a:r>
              <a:rPr lang="en-US" dirty="0"/>
              <a:t>ACCOUNT LOCK;</a:t>
            </a:r>
          </a:p>
          <a:p>
            <a:pPr marL="0" indent="0">
              <a:buNone/>
            </a:pPr>
            <a:r>
              <a:rPr lang="en-US" dirty="0"/>
              <a:t>MySQL records the account locking state in the </a:t>
            </a:r>
            <a:r>
              <a:rPr lang="en-US" dirty="0" err="1"/>
              <a:t>account_locked</a:t>
            </a:r>
            <a:r>
              <a:rPr lang="en-US" dirty="0"/>
              <a:t> column of the </a:t>
            </a:r>
            <a:r>
              <a:rPr lang="en-US" dirty="0" err="1"/>
              <a:t>mysql.user</a:t>
            </a:r>
            <a:r>
              <a:rPr lang="en-US" dirty="0"/>
              <a:t> system table. The values Y and N for locked and unlocked respectively.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4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  <p:pic>
        <p:nvPicPr>
          <p:cNvPr id="2050" name="Picture 2" descr="MySQL Lock User Accou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181" y="1829183"/>
            <a:ext cx="5180952" cy="306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6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Note that to unlock user accounts, you use the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ALTER USER .. ACCOUNT UNLOCK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statement.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51082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Note that to unlock user accounts, you use the ALTER USER .. ACCOUNT UNLOCK statement.</a:t>
            </a:r>
          </a:p>
        </p:txBody>
      </p:sp>
    </p:spTree>
    <p:extLst>
      <p:ext uri="{BB962C8B-B14F-4D97-AF65-F5344CB8AC3E}">
        <p14:creationId xmlns:p14="http://schemas.microsoft.com/office/powerpoint/2010/main" val="97767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Locking user accounts examples</a:t>
            </a:r>
          </a:p>
          <a:p>
            <a:pPr marL="0" indent="0">
              <a:buNone/>
            </a:pPr>
            <a:r>
              <a:rPr lang="en-US" dirty="0"/>
              <a:t>Let’s take some examples of locking user accounts.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A) Using ACCOUNT LOCK to lock a new account example</a:t>
            </a:r>
          </a:p>
          <a:p>
            <a:pPr marL="0" indent="0">
              <a:buNone/>
            </a:pPr>
            <a:r>
              <a:rPr lang="en-US" dirty="0"/>
              <a:t>First, create a new user account </a:t>
            </a:r>
            <a:r>
              <a:rPr lang="en-US" dirty="0" err="1"/>
              <a:t>david@localhost</a:t>
            </a:r>
            <a:r>
              <a:rPr lang="en-US" dirty="0"/>
              <a:t> in the locked state: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USER </a:t>
            </a:r>
            <a:r>
              <a:rPr lang="en-US" dirty="0" err="1"/>
              <a:t>david@localhost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IDENTIFIED BY 'Secret!Pass1'</a:t>
            </a:r>
          </a:p>
          <a:p>
            <a:pPr marL="0" indent="0">
              <a:buNone/>
            </a:pPr>
            <a:r>
              <a:rPr lang="en-US" dirty="0"/>
              <a:t>ACCOUNT LOCK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6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Second, show the user account and its status: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user, host, </a:t>
            </a:r>
            <a:r>
              <a:rPr lang="en-US" dirty="0" err="1"/>
              <a:t>account_locked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mysql.user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    user = '</a:t>
            </a:r>
            <a:r>
              <a:rPr lang="en-US" dirty="0" err="1"/>
              <a:t>david</a:t>
            </a:r>
            <a:r>
              <a:rPr lang="en-US" dirty="0"/>
              <a:t>' AND </a:t>
            </a:r>
          </a:p>
          <a:p>
            <a:pPr marL="0" indent="0">
              <a:buNone/>
            </a:pPr>
            <a:r>
              <a:rPr lang="en-US" dirty="0"/>
              <a:t>    host='localhost';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  <p:pic>
        <p:nvPicPr>
          <p:cNvPr id="4098" name="Picture 2" descr="https://sp.mysqltutorial.org/wp-content/uploads/2019/09/MySQL-Lock-Account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580" y="4898889"/>
            <a:ext cx="5329253" cy="100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03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account_locked</a:t>
            </a:r>
            <a:r>
              <a:rPr lang="en-US" dirty="0"/>
              <a:t> column in the </a:t>
            </a:r>
            <a:r>
              <a:rPr lang="en-US" dirty="0" err="1"/>
              <a:t>mysql.user</a:t>
            </a:r>
            <a:r>
              <a:rPr lang="en-US" dirty="0"/>
              <a:t> table indicates whether an account is locked or not, Y for locked and N for not locked.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Third, use the user account </a:t>
            </a:r>
            <a:r>
              <a:rPr lang="en-US" dirty="0" err="1"/>
              <a:t>david</a:t>
            </a:r>
            <a:r>
              <a:rPr lang="en-US" dirty="0"/>
              <a:t> to connect to the MySQL Server, you will receive an error: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 -u </a:t>
            </a:r>
            <a:r>
              <a:rPr lang="en-US" dirty="0" err="1"/>
              <a:t>david</a:t>
            </a:r>
            <a:r>
              <a:rPr lang="en-US" dirty="0"/>
              <a:t> -p</a:t>
            </a:r>
          </a:p>
          <a:p>
            <a:pPr marL="0" indent="0">
              <a:buNone/>
            </a:pPr>
            <a:r>
              <a:rPr lang="en-US" dirty="0"/>
              <a:t>Enter password: ************</a:t>
            </a:r>
          </a:p>
          <a:p>
            <a:pPr marL="0" indent="0">
              <a:buNone/>
            </a:pPr>
            <a:r>
              <a:rPr lang="en-US" dirty="0"/>
              <a:t>Here is the error message: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ERROR 3118 (HY000): Access denied for user '</a:t>
            </a:r>
            <a:r>
              <a:rPr lang="en-US" dirty="0" err="1"/>
              <a:t>david</a:t>
            </a:r>
            <a:r>
              <a:rPr lang="en-US" dirty="0"/>
              <a:t>'@'localhost'. Account is locked.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5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B) Using ACCOUNT LOCK to lock an existing user account example</a:t>
            </a:r>
          </a:p>
          <a:p>
            <a:pPr marL="0" indent="0">
              <a:buNone/>
            </a:pPr>
            <a:r>
              <a:rPr lang="en-US" dirty="0"/>
              <a:t>First, create a user account </a:t>
            </a:r>
            <a:r>
              <a:rPr lang="en-US" dirty="0" err="1"/>
              <a:t>dolphin@localhost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USER </a:t>
            </a:r>
            <a:r>
              <a:rPr lang="en-US" dirty="0" err="1"/>
              <a:t>dolphin@localhost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IDENTIFIED BY 'Secret!pass1';</a:t>
            </a:r>
          </a:p>
          <a:p>
            <a:pPr marL="0" indent="0">
              <a:buNone/>
            </a:pPr>
            <a:r>
              <a:rPr lang="en-US" dirty="0"/>
              <a:t>Second, use the user account </a:t>
            </a:r>
            <a:r>
              <a:rPr lang="en-US" dirty="0" err="1"/>
              <a:t>dolphin@localhost</a:t>
            </a:r>
            <a:r>
              <a:rPr lang="en-US" dirty="0"/>
              <a:t> to login to the MySQL server: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 -u dolphin -p</a:t>
            </a:r>
          </a:p>
          <a:p>
            <a:pPr marL="0" indent="0">
              <a:buNone/>
            </a:pPr>
            <a:r>
              <a:rPr lang="en-US" dirty="0"/>
              <a:t>Enter password: ********</a:t>
            </a:r>
          </a:p>
          <a:p>
            <a:pPr marL="0" indent="0">
              <a:buNone/>
            </a:pPr>
            <a:r>
              <a:rPr lang="en-US" dirty="0"/>
              <a:t>The user account </a:t>
            </a:r>
            <a:r>
              <a:rPr lang="en-US" dirty="0" err="1"/>
              <a:t>dolphin@localhost</a:t>
            </a:r>
            <a:r>
              <a:rPr lang="en-US" dirty="0"/>
              <a:t> can log in successfully.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Third, use the ALTER TABLE LOCK ACCOUNT statement to lock the user account </a:t>
            </a:r>
            <a:r>
              <a:rPr lang="en-US" dirty="0" err="1"/>
              <a:t>dolphin@localhost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 USER </a:t>
            </a:r>
            <a:r>
              <a:rPr lang="en-US" dirty="0" err="1"/>
              <a:t>dolphin@localhost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ACCOUNT LOCK;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79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Fourth, show the user status: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user, host, </a:t>
            </a:r>
            <a:r>
              <a:rPr lang="en-US" dirty="0" err="1"/>
              <a:t>account_locked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mysql.user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    user = 'dolphin';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  <p:pic>
        <p:nvPicPr>
          <p:cNvPr id="7171" name="Picture 3" descr="https://sp.mysqltutorial.org/wp-content/uploads/2019/09/MySQL-Lock-User-Account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792" y="4522877"/>
            <a:ext cx="4985445" cy="81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72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The user account dolphin was locked as expected.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 Locked_connects variables status variable shows the number of attempts to connect to MySQL Server using a locked account.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When a locked account attempts to log in, MySQL increases the Locked_connects status variable by 1.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To display the number of attempts of the locked accounts, you use this command: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SHOW GLOBAL STATUS </a:t>
            </a:r>
          </a:p>
          <a:p>
            <a:pPr marL="0" indent="0">
              <a:buNone/>
            </a:pPr>
            <a:r>
              <a:rPr lang="en-US"/>
              <a:t>LIKE 'Locked_connects';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16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Thank You</a:t>
            </a:r>
          </a:p>
          <a:p>
            <a:pPr marL="0" indent="0" algn="ctr">
              <a:buNone/>
            </a:pPr>
            <a:r>
              <a:rPr lang="en-US" sz="4400" dirty="0"/>
              <a:t>Please Subscribe My Channel</a:t>
            </a:r>
          </a:p>
          <a:p>
            <a:pPr marL="0" indent="0" algn="ctr">
              <a:buNone/>
            </a:pPr>
            <a:r>
              <a:rPr lang="en-US" sz="4400" dirty="0">
                <a:hlinkClick r:id="rId2"/>
              </a:rPr>
              <a:t>https://www.youtube.com/channel/UCYW3PWPOPn3qgxxjhUbXXXg?view_as=subscriber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3834</TotalTime>
  <Words>497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Courier New</vt:lpstr>
      <vt:lpstr>Office Theme</vt:lpstr>
      <vt:lpstr>How To Lock User Accounts in MySQL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Administrator</cp:lastModifiedBy>
  <cp:revision>779</cp:revision>
  <dcterms:created xsi:type="dcterms:W3CDTF">2019-09-15T04:30:17Z</dcterms:created>
  <dcterms:modified xsi:type="dcterms:W3CDTF">2020-06-25T13:42:05Z</dcterms:modified>
</cp:coreProperties>
</file>