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7"/>
  </p:notesMasterIdLst>
  <p:handoutMasterIdLst>
    <p:handoutMasterId r:id="rId18"/>
  </p:handout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MySQL DROP USER statement</a:t>
            </a:r>
          </a:p>
          <a:p>
            <a:pPr marL="0" indent="0">
              <a:buNone/>
            </a:pPr>
            <a:r>
              <a:rPr lang="en-US" dirty="0"/>
              <a:t>To remove a user account from the MySQL Server, you use the DROP USER statement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USER </a:t>
            </a:r>
            <a:r>
              <a:rPr lang="en-US" dirty="0" err="1"/>
              <a:t>account_name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  <p:pic>
        <p:nvPicPr>
          <p:cNvPr id="1029" name="Picture 5" descr="MySQL DROP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46" y="2991711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2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C) Using MySQL DROP USER to drop a connected user</a:t>
            </a:r>
          </a:p>
          <a:p>
            <a:pPr marL="0" indent="0">
              <a:buNone/>
            </a:pPr>
            <a:r>
              <a:rPr lang="en-US" dirty="0"/>
              <a:t>First, create a new database called people: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database people;</a:t>
            </a:r>
          </a:p>
          <a:p>
            <a:pPr marL="0" indent="0">
              <a:buNone/>
            </a:pPr>
            <a:r>
              <a:rPr lang="en-US" dirty="0"/>
              <a:t>Second, select the people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people;</a:t>
            </a:r>
          </a:p>
          <a:p>
            <a:pPr marL="0" indent="0">
              <a:buNone/>
            </a:pPr>
            <a:r>
              <a:rPr lang="en-US" dirty="0"/>
              <a:t>Third, create a new table persons in the people database: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table persons(</a:t>
            </a:r>
          </a:p>
          <a:p>
            <a:pPr marL="0" indent="0">
              <a:buNone/>
            </a:pPr>
            <a:r>
              <a:rPr lang="en-US" dirty="0"/>
              <a:t>    -&gt;     id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-&gt;     </a:t>
            </a:r>
            <a:r>
              <a:rPr lang="en-US" dirty="0" err="1"/>
              <a:t>firstName</a:t>
            </a:r>
            <a:r>
              <a:rPr lang="en-US" dirty="0"/>
              <a:t> varchar(100) not null,</a:t>
            </a:r>
          </a:p>
          <a:p>
            <a:pPr marL="0" indent="0">
              <a:buNone/>
            </a:pPr>
            <a:r>
              <a:rPr lang="en-US" dirty="0"/>
              <a:t>    -&gt;     </a:t>
            </a:r>
            <a:r>
              <a:rPr lang="en-US" dirty="0" err="1"/>
              <a:t>lastName</a:t>
            </a:r>
            <a:r>
              <a:rPr lang="en-US" dirty="0"/>
              <a:t> varchar(100) not null,</a:t>
            </a:r>
          </a:p>
          <a:p>
            <a:pPr marL="0" indent="0">
              <a:buNone/>
            </a:pPr>
            <a:r>
              <a:rPr lang="en-US" dirty="0"/>
              <a:t>    -&gt;     primary key(id));</a:t>
            </a:r>
          </a:p>
          <a:p>
            <a:pPr marL="0" indent="0">
              <a:buNone/>
            </a:pPr>
            <a:r>
              <a:rPr lang="en-US" dirty="0"/>
              <a:t>Fourth, grant all privileges on the people database to the account user </a:t>
            </a:r>
            <a:r>
              <a:rPr lang="en-US" dirty="0" err="1"/>
              <a:t>alice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grant all privileges on people.* to </a:t>
            </a:r>
            <a:r>
              <a:rPr lang="en-US" dirty="0" err="1"/>
              <a:t>alice@localhost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Fifth, launch another session and connect to the database using the user </a:t>
            </a:r>
            <a:r>
              <a:rPr lang="en-US" dirty="0" err="1"/>
              <a:t>alice@localhost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</a:t>
            </a:r>
            <a:r>
              <a:rPr lang="en-US" dirty="0" err="1"/>
              <a:t>alice</a:t>
            </a:r>
            <a:r>
              <a:rPr lang="en-US" dirty="0"/>
              <a:t> -p</a:t>
            </a:r>
          </a:p>
          <a:p>
            <a:pPr marL="0" indent="0">
              <a:buNone/>
            </a:pPr>
            <a:r>
              <a:rPr lang="en-US" dirty="0"/>
              <a:t>Type the password for the user account </a:t>
            </a:r>
            <a:r>
              <a:rPr lang="en-US" dirty="0" err="1"/>
              <a:t>alice</a:t>
            </a:r>
            <a:r>
              <a:rPr lang="en-US" dirty="0"/>
              <a:t> and press the Enter key: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password: ************</a:t>
            </a:r>
          </a:p>
          <a:p>
            <a:pPr marL="0" indent="0">
              <a:buNone/>
            </a:pPr>
            <a:r>
              <a:rPr lang="en-US" dirty="0"/>
              <a:t>Sixth, select the people database: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people;</a:t>
            </a:r>
          </a:p>
          <a:p>
            <a:pPr marL="0" indent="0">
              <a:buNone/>
            </a:pPr>
            <a:r>
              <a:rPr lang="en-US" dirty="0"/>
              <a:t>Seventh, insert a row into the persons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insert into persons(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values('</a:t>
            </a:r>
            <a:r>
              <a:rPr lang="en-US" dirty="0" err="1"/>
              <a:t>John','Doe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Suppose that you want to drop the user </a:t>
            </a:r>
            <a:r>
              <a:rPr lang="en-US" dirty="0" err="1"/>
              <a:t>alice@localhost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the user account </a:t>
            </a:r>
            <a:r>
              <a:rPr lang="en-US" dirty="0" err="1"/>
              <a:t>alice@localhost</a:t>
            </a:r>
            <a:r>
              <a:rPr lang="en-US" dirty="0"/>
              <a:t> is still connected to MySQL Server. If you drop a currently connected user, the user can operate as normal until the next login. In this case, you should inform the user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If you cannot do so, you can kill user sessions first before dropping the user account.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Eighth, use the SHOW PROCESSLIST statement from the root’s session to find the id of the connection: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+----+-----------------+-----------------+--------+---------+-------+------------------------+------------------+</a:t>
            </a:r>
          </a:p>
          <a:p>
            <a:pPr marL="0" indent="0">
              <a:buNone/>
            </a:pPr>
            <a:r>
              <a:rPr lang="en-US" dirty="0"/>
              <a:t>| Id | User            | Host            | </a:t>
            </a:r>
            <a:r>
              <a:rPr lang="en-US" dirty="0" err="1"/>
              <a:t>db</a:t>
            </a:r>
            <a:r>
              <a:rPr lang="en-US" dirty="0"/>
              <a:t>     | Command | Time  | State                  | Info             |</a:t>
            </a:r>
          </a:p>
          <a:p>
            <a:pPr marL="0" indent="0">
              <a:buNone/>
            </a:pPr>
            <a:r>
              <a:rPr lang="en-US" dirty="0"/>
              <a:t>+----+-----------------+-----------------+--------+---------+-------+------------------------+------------------+</a:t>
            </a:r>
          </a:p>
          <a:p>
            <a:pPr marL="0" indent="0">
              <a:buNone/>
            </a:pPr>
            <a:r>
              <a:rPr lang="en-US" dirty="0"/>
              <a:t>|  4 | </a:t>
            </a:r>
            <a:r>
              <a:rPr lang="en-US" dirty="0" err="1"/>
              <a:t>event_scheduler</a:t>
            </a:r>
            <a:r>
              <a:rPr lang="en-US" dirty="0"/>
              <a:t> | localhost       | NULL   | Daemon  | 31803 | Waiting on empty queue | NULL             |</a:t>
            </a:r>
          </a:p>
          <a:p>
            <a:pPr marL="0" indent="0">
              <a:buNone/>
            </a:pPr>
            <a:r>
              <a:rPr lang="en-US" dirty="0"/>
              <a:t>| 20 | root            | localhost:63851 | NULL   | Query   |     0 | starting               | show </a:t>
            </a:r>
            <a:r>
              <a:rPr lang="en-US" dirty="0" err="1"/>
              <a:t>processlist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| 21 | </a:t>
            </a:r>
            <a:r>
              <a:rPr lang="en-US" dirty="0" err="1"/>
              <a:t>alice</a:t>
            </a:r>
            <a:r>
              <a:rPr lang="en-US" dirty="0"/>
              <a:t>           | localhost:64060 | people | Sleep   |    14 |                        | NULL             |</a:t>
            </a:r>
          </a:p>
          <a:p>
            <a:pPr marL="0" indent="0">
              <a:buNone/>
            </a:pPr>
            <a:r>
              <a:rPr lang="en-US" dirty="0"/>
              <a:t>+----+-----------------+-----------------+--------+---------+-------+------------------------+------------------+</a:t>
            </a:r>
          </a:p>
          <a:p>
            <a:pPr marL="0" indent="0">
              <a:buNone/>
            </a:pPr>
            <a:r>
              <a:rPr lang="en-US" dirty="0"/>
              <a:t>As you see, the user account </a:t>
            </a:r>
            <a:r>
              <a:rPr lang="en-US" dirty="0" err="1"/>
              <a:t>alice@localhost</a:t>
            </a:r>
            <a:r>
              <a:rPr lang="en-US" dirty="0"/>
              <a:t> has the connection id </a:t>
            </a:r>
            <a:r>
              <a:rPr lang="en-US" dirty="0" err="1"/>
              <a:t>id</a:t>
            </a:r>
            <a:r>
              <a:rPr lang="en-US" dirty="0"/>
              <a:t> 21.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2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Ninth, terminate process 21 by using the KILL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KILL 21;</a:t>
            </a:r>
          </a:p>
          <a:p>
            <a:pPr marL="0" indent="0">
              <a:buNone/>
            </a:pPr>
            <a:r>
              <a:rPr lang="en-US" dirty="0"/>
              <a:t>The user account </a:t>
            </a:r>
            <a:r>
              <a:rPr lang="en-US" dirty="0" err="1"/>
              <a:t>alicereceived</a:t>
            </a:r>
            <a:r>
              <a:rPr lang="en-US" dirty="0"/>
              <a:t> an error message if he/she issue any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2013 (HY000): Lost connection to MySQL server during query</a:t>
            </a:r>
          </a:p>
          <a:p>
            <a:pPr marL="0" indent="0">
              <a:buNone/>
            </a:pPr>
            <a:r>
              <a:rPr lang="en-US" dirty="0"/>
              <a:t>Finally, execute the DROP USER statement to remove the user account </a:t>
            </a:r>
            <a:r>
              <a:rPr lang="en-US" dirty="0" err="1"/>
              <a:t>alice@localhost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USER </a:t>
            </a:r>
            <a:r>
              <a:rPr lang="en-US" dirty="0" err="1"/>
              <a:t>alice@localhost</a:t>
            </a:r>
            <a:r>
              <a:rPr lang="en-US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this syntax, you specify the name of the user account that you want to remove after the DROP USER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remove multiple user accounts at once, you specify a list of comma-separated user accounts in the DROP USER clause: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USER </a:t>
            </a:r>
            <a:r>
              <a:rPr lang="en-US" dirty="0" err="1"/>
              <a:t>account_name</a:t>
            </a:r>
            <a:r>
              <a:rPr lang="en-US" dirty="0"/>
              <a:t> [,account_name2]...</a:t>
            </a:r>
          </a:p>
          <a:p>
            <a:pPr marL="0" indent="0">
              <a:buNone/>
            </a:pPr>
            <a:r>
              <a:rPr lang="en-US" dirty="0"/>
              <a:t>If you remove a user account that doesn’t exist, MySQL will issue an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MySQL 5.7.8+, you can use the IF EXISTS clause to conditionally drop a user only if it exists: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USER [IF EXISTS] </a:t>
            </a:r>
            <a:r>
              <a:rPr lang="en-US" dirty="0" err="1"/>
              <a:t>account_name</a:t>
            </a:r>
            <a:r>
              <a:rPr lang="en-US" dirty="0"/>
              <a:t> [,account_name2]...;</a:t>
            </a:r>
          </a:p>
          <a:p>
            <a:pPr marL="0" indent="0">
              <a:buNone/>
            </a:pPr>
            <a:r>
              <a:rPr lang="en-US" dirty="0"/>
              <a:t>Besides removing the user account, the DROP USER statement also removes all privileges of the user from all grant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MySQL DROP USER examples</a:t>
            </a:r>
          </a:p>
          <a:p>
            <a:pPr marL="0" indent="0">
              <a:buNone/>
            </a:pPr>
            <a:r>
              <a:rPr lang="en-US" dirty="0"/>
              <a:t>Let’s take some examples of dropping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Using MySQL DROP USER statement to drop a user example</a:t>
            </a:r>
          </a:p>
          <a:p>
            <a:pPr marL="0" indent="0">
              <a:buNone/>
            </a:pPr>
            <a:r>
              <a:rPr lang="en-US" dirty="0"/>
              <a:t>First, connect to the MySQL Server using the root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root -p</a:t>
            </a:r>
          </a:p>
          <a:p>
            <a:pPr marL="0" indent="0">
              <a:buNone/>
            </a:pPr>
            <a:r>
              <a:rPr lang="en-US" dirty="0"/>
              <a:t>Type the password for the root user and press Enter: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password: ********</a:t>
            </a:r>
          </a:p>
          <a:p>
            <a:pPr marL="0" indent="0">
              <a:buNone/>
            </a:pPr>
            <a:r>
              <a:rPr lang="en-US" dirty="0"/>
              <a:t>Second, create four account users  accounts </a:t>
            </a:r>
            <a:r>
              <a:rPr lang="en-US" dirty="0" err="1"/>
              <a:t>api@localhost</a:t>
            </a:r>
            <a:r>
              <a:rPr lang="en-US" dirty="0"/>
              <a:t>, remote, </a:t>
            </a:r>
            <a:r>
              <a:rPr lang="en-US" dirty="0" err="1"/>
              <a:t>dbadmin@localhost</a:t>
            </a:r>
            <a:r>
              <a:rPr lang="en-US" dirty="0"/>
              <a:t> and </a:t>
            </a:r>
            <a:r>
              <a:rPr lang="en-US" dirty="0" err="1"/>
              <a:t>alice@localhost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user </a:t>
            </a:r>
            <a:r>
              <a:rPr lang="en-US" dirty="0" err="1"/>
              <a:t>api@localhost</a:t>
            </a:r>
            <a:r>
              <a:rPr lang="en-US" dirty="0"/>
              <a:t>, remote, </a:t>
            </a:r>
            <a:r>
              <a:rPr lang="en-US" dirty="0" err="1"/>
              <a:t>dbadmin@localhost</a:t>
            </a:r>
            <a:r>
              <a:rPr lang="en-US" dirty="0"/>
              <a:t>, </a:t>
            </a:r>
            <a:r>
              <a:rPr lang="en-US" dirty="0" err="1"/>
              <a:t>alice@localhost</a:t>
            </a:r>
            <a:r>
              <a:rPr lang="en-US" dirty="0"/>
              <a:t> identified by 'Secure1Pass!';</a:t>
            </a:r>
          </a:p>
          <a:p>
            <a:pPr marL="0" indent="0">
              <a:buNone/>
            </a:pPr>
            <a:r>
              <a:rPr lang="en-US" dirty="0"/>
              <a:t>Third, show users from the MySQL Server: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user, host from </a:t>
            </a:r>
            <a:r>
              <a:rPr lang="en-US" dirty="0" err="1"/>
              <a:t>mysql.user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Here is the current user list: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user             | host      |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remote           | %        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alice</a:t>
            </a:r>
            <a:r>
              <a:rPr lang="en-US" dirty="0"/>
              <a:t>  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api</a:t>
            </a:r>
            <a:r>
              <a:rPr lang="en-US" dirty="0"/>
              <a:t>              | localhost |</a:t>
            </a:r>
          </a:p>
          <a:p>
            <a:pPr marL="0" indent="0">
              <a:buNone/>
            </a:pPr>
            <a:r>
              <a:rPr lang="en-US" dirty="0"/>
              <a:t>| bob    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dbadmin</a:t>
            </a:r>
            <a:r>
              <a:rPr lang="en-US" dirty="0"/>
              <a:t>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mysql.infoschema</a:t>
            </a:r>
            <a:r>
              <a:rPr lang="en-US" dirty="0"/>
              <a:t>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mysql.session</a:t>
            </a:r>
            <a:r>
              <a:rPr lang="en-US" dirty="0"/>
              <a:t>    | localhost |</a:t>
            </a:r>
          </a:p>
          <a:p>
            <a:pPr marL="0" indent="0">
              <a:buNone/>
            </a:pPr>
            <a:r>
              <a:rPr lang="en-US" dirty="0"/>
              <a:t>| mysql.sys        | localhost |</a:t>
            </a:r>
          </a:p>
          <a:p>
            <a:pPr marL="0" indent="0">
              <a:buNone/>
            </a:pPr>
            <a:r>
              <a:rPr lang="en-US" dirty="0"/>
              <a:t>| root             | localhost |</a:t>
            </a:r>
          </a:p>
          <a:p>
            <a:pPr marL="0" indent="0">
              <a:buNone/>
            </a:pPr>
            <a:r>
              <a:rPr lang="en-US" dirty="0" smtClean="0"/>
              <a:t>+------------------+-----------+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 rows in set (0.00 sec)</a:t>
            </a:r>
          </a:p>
          <a:p>
            <a:pPr marL="0" indent="0">
              <a:buNone/>
            </a:pPr>
            <a:r>
              <a:rPr lang="en-US" dirty="0"/>
              <a:t>Fourth, drop the user </a:t>
            </a:r>
            <a:r>
              <a:rPr lang="en-US" dirty="0" err="1"/>
              <a:t>dbadmin@localhost</a:t>
            </a:r>
            <a:r>
              <a:rPr lang="en-US" dirty="0"/>
              <a:t> by using the DROP USER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drop user </a:t>
            </a:r>
            <a:r>
              <a:rPr lang="en-US" dirty="0" err="1"/>
              <a:t>dbadmin@localhost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Fifth, show all users again: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user, host from </a:t>
            </a:r>
            <a:r>
              <a:rPr lang="en-US" dirty="0" err="1"/>
              <a:t>mysql.user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user             | host      |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remote           | %        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alice</a:t>
            </a:r>
            <a:r>
              <a:rPr lang="en-US" dirty="0"/>
              <a:t>  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api</a:t>
            </a:r>
            <a:r>
              <a:rPr lang="en-US" dirty="0"/>
              <a:t>              | localhost |</a:t>
            </a:r>
          </a:p>
          <a:p>
            <a:pPr marL="0" indent="0">
              <a:buNone/>
            </a:pPr>
            <a:r>
              <a:rPr lang="en-US" dirty="0"/>
              <a:t>| bob    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mysql.infoschema</a:t>
            </a:r>
            <a:r>
              <a:rPr lang="en-US" dirty="0"/>
              <a:t>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mysql.session</a:t>
            </a:r>
            <a:r>
              <a:rPr lang="en-US" dirty="0"/>
              <a:t>    | localhost |</a:t>
            </a:r>
          </a:p>
          <a:p>
            <a:pPr marL="0" indent="0">
              <a:buNone/>
            </a:pPr>
            <a:r>
              <a:rPr lang="en-US" dirty="0"/>
              <a:t>| mysql.sys        | localhost |</a:t>
            </a:r>
          </a:p>
          <a:p>
            <a:pPr marL="0" indent="0">
              <a:buNone/>
            </a:pPr>
            <a:r>
              <a:rPr lang="en-US" dirty="0"/>
              <a:t>| root             | localhost |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Using MySQL DROP USER to drop multiple user accounts at once</a:t>
            </a:r>
          </a:p>
          <a:p>
            <a:pPr marL="0" indent="0">
              <a:buNone/>
            </a:pPr>
            <a:r>
              <a:rPr lang="en-US" dirty="0"/>
              <a:t>First, remove two user accounts </a:t>
            </a:r>
            <a:r>
              <a:rPr lang="en-US" dirty="0" err="1"/>
              <a:t>api@localhost</a:t>
            </a:r>
            <a:r>
              <a:rPr lang="en-US" dirty="0"/>
              <a:t> and remote using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drop user </a:t>
            </a:r>
            <a:r>
              <a:rPr lang="en-US" dirty="0" err="1"/>
              <a:t>api@localhost</a:t>
            </a:r>
            <a:r>
              <a:rPr lang="en-US" dirty="0"/>
              <a:t>, remote;</a:t>
            </a:r>
          </a:p>
          <a:p>
            <a:pPr marL="0" indent="0">
              <a:buNone/>
            </a:pPr>
            <a:r>
              <a:rPr lang="en-US" dirty="0"/>
              <a:t>Second, show users from the current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user, host from </a:t>
            </a:r>
            <a:r>
              <a:rPr lang="en-US" dirty="0" err="1"/>
              <a:t>mysql.user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Here is the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user             | host      |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alice</a:t>
            </a:r>
            <a:r>
              <a:rPr lang="en-US" dirty="0"/>
              <a:t>            | localhost |</a:t>
            </a:r>
          </a:p>
          <a:p>
            <a:pPr marL="0" indent="0">
              <a:buNone/>
            </a:pPr>
            <a:r>
              <a:rPr lang="en-US" dirty="0"/>
              <a:t>| bob             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mysql.infoschema</a:t>
            </a:r>
            <a:r>
              <a:rPr lang="en-US" dirty="0"/>
              <a:t> | localhost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mysql.session</a:t>
            </a:r>
            <a:r>
              <a:rPr lang="en-US" dirty="0"/>
              <a:t>    | localhost |</a:t>
            </a:r>
          </a:p>
          <a:p>
            <a:pPr marL="0" indent="0">
              <a:buNone/>
            </a:pPr>
            <a:r>
              <a:rPr lang="en-US" dirty="0"/>
              <a:t>| mysql.sys        | localhost |</a:t>
            </a:r>
          </a:p>
          <a:p>
            <a:pPr marL="0" indent="0">
              <a:buNone/>
            </a:pPr>
            <a:r>
              <a:rPr lang="en-US" dirty="0"/>
              <a:t>| root             | localhost |</a:t>
            </a:r>
          </a:p>
          <a:p>
            <a:pPr marL="0" indent="0">
              <a:buNone/>
            </a:pPr>
            <a:r>
              <a:rPr lang="en-US" dirty="0"/>
              <a:t>+------------------+-----------+</a:t>
            </a:r>
          </a:p>
          <a:p>
            <a:pPr marL="0" indent="0">
              <a:buNone/>
            </a:pPr>
            <a:r>
              <a:rPr lang="en-US" dirty="0"/>
              <a:t>6 rows in set (0.00 sec)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970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763</cp:revision>
  <dcterms:created xsi:type="dcterms:W3CDTF">2019-09-15T04:30:17Z</dcterms:created>
  <dcterms:modified xsi:type="dcterms:W3CDTF">2020-06-25T13:13:48Z</dcterms:modified>
</cp:coreProperties>
</file>