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5" r:id="rId1"/>
  </p:sldMasterIdLst>
  <p:notesMasterIdLst>
    <p:notesMasterId r:id="rId10"/>
  </p:notesMasterIdLst>
  <p:handoutMasterIdLst>
    <p:handoutMasterId r:id="rId11"/>
  </p:handoutMasterIdLst>
  <p:sldIdLst>
    <p:sldId id="561" r:id="rId2"/>
    <p:sldId id="562" r:id="rId3"/>
    <p:sldId id="563" r:id="rId4"/>
    <p:sldId id="564" r:id="rId5"/>
    <p:sldId id="565" r:id="rId6"/>
    <p:sldId id="566" r:id="rId7"/>
    <p:sldId id="567" r:id="rId8"/>
    <p:sldId id="32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21" autoAdjust="0"/>
    <p:restoredTop sz="94660"/>
  </p:normalViewPr>
  <p:slideViewPr>
    <p:cSldViewPr snapToGrid="0">
      <p:cViewPr varScale="1">
        <p:scale>
          <a:sx n="73" d="100"/>
          <a:sy n="73" d="100"/>
        </p:scale>
        <p:origin x="9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F808EAC-D939-4A62-B9E9-EC575D7A4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67EBD-6939-4D0A-A5DF-7A36201BD2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FAC0A-C025-4A33-A7BB-EE1EDD9D79C2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E1CD1-0082-448B-A492-48BA82553F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E3312-CFBB-49BF-A913-3CCF3931EB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58613-FD43-48EA-8ADC-8576E562F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05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7262F-5008-49DF-832D-01884A27659A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8305E-9D30-4CE2-A541-3450458F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792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1653-F059-4693-8BDD-66A63C312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579C9-B20B-4ADC-9832-D514C5237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just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DDE21-26F9-41A4-8BA4-C21DE4E2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4E38-597A-4A0C-86DD-BC2C7CDEDA24}" type="datetime1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275F7-D773-45FB-A696-5FA7D46D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760C8-007C-44F9-8FDA-61071439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0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760B-CCB0-4513-B748-078942C8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F4761-EF2E-41F6-927F-CF13F0C72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65055-C344-4FED-99C4-33FE881A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ED41-F136-449B-A582-6DD651F4230D}" type="datetime1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523FB-541E-463F-81A4-2909DE8C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1D53-2AA5-4BC9-BD82-E86AC3C7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9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D84EB-DCE4-4F35-BD0A-125743E51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8B187-CA06-40AB-9843-FA260F179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27374-F841-40DC-AAB2-9783572D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52530-2F5D-463B-A633-6A2B2E9A766A}" type="datetime1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8E9D6-3848-4F6C-8311-6D1AF67E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26B42-5D77-4F6F-A725-5EFC8D74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7746-CE77-47F3-81BF-21C96FA8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A8FAB-FC6D-45CA-BBEA-575D6BD50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201C1-7150-4433-876D-B804610B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E22E-A82E-4BB5-B462-A698C3DAFC1F}" type="datetime1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7AD3A-ADCB-4906-AF7C-4EAAE248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8C14-C79A-45BA-A4EB-A10E7DC8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1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5314A-8E07-434E-B244-24B52E861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E35CB-E159-412D-A803-D16747CEA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81849-3764-41E9-AEBD-385554A5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0828-38CF-4451-8244-68636A1C8CB5}" type="datetime1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F5041-B7D1-4879-9A95-EFEB477B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2F63A-0CE7-4496-9274-DA85FB56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6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C275-98A9-4CD6-A3B1-32E0C83B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0997C-4927-4F43-89A3-1389EBC27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59B58-5F64-4110-85A6-37323099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5DA91-08A1-4CC4-B935-B8D9429A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2029-BEE1-4343-9ED9-92BA995C8865}" type="datetime1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9B1E4-AEA6-4BED-B533-E014C029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3C131-4199-4039-85AF-0C664761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4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6C24-68CB-4253-9300-FA3EC152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28E0E-C0A6-460E-BEAD-86B8F5600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FF9CA-2536-4CFB-83AA-35EAE1068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B9916-3F29-4593-9DFB-D4F2923AD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30F01-ECF2-41A6-A883-6F28070B7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C27D0-2BFF-4742-90BB-4B926836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7041-2B29-44B2-871D-D86F30F5F5A7}" type="datetime1">
              <a:rPr lang="en-US" smtClean="0"/>
              <a:t>6/25/2020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D4B25-4B42-4744-AA86-0F650D61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B88AA-1EFD-432B-8B48-EC218C3F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6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7E93-285F-465B-8169-E452FEDD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EAA4E-815D-4BC9-B226-784CE911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D246-ACC3-4CD9-92C9-85D9E50191DC}" type="datetime1">
              <a:rPr lang="en-US" smtClean="0"/>
              <a:t>6/25/2020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0C8F5-036C-46E6-A2A9-C96596B71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6D83C-0E18-4B99-9A03-B26F8BFB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6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72242E-79C2-4753-A177-C43F31808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AB86-C251-49C6-9048-122667BB41F5}" type="datetime1">
              <a:rPr lang="en-US" smtClean="0"/>
              <a:t>6/25/2020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826C6-5ECA-429A-B744-DA092D60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CDA0C-9150-4046-B547-94F8B302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4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0360-890A-431C-8BC0-3DED7FFA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C73BA-8343-4695-952D-B49B54C94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F008F-0081-4CE4-9DB2-E0629FF0B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7F78C-7BE2-48A3-9BDD-9E078D32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2A80-760C-4B9C-9DA6-B64F006B1C69}" type="datetime1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A1378-4B9B-4E44-938E-5846A57E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91ED4-23EF-417E-B0F8-63978FDB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8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8EA2-0538-4208-AE7F-70E5B2733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EA3543-3429-4A56-8865-29BE9EFD0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46FF9-4AA8-4C41-ADE3-BF5A5C98E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F793C-4CFD-41C6-BA41-258256CC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F644-A7B6-4EDE-A73D-F227E609FD1E}" type="datetime1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FAC5A-868A-4E98-AE04-FECFFBB4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E8F48-6B0F-4D9E-B62B-F96504A1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6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B60754-1A3D-485B-A06F-166C2250CC19}"/>
              </a:ext>
            </a:extLst>
          </p:cNvPr>
          <p:cNvSpPr/>
          <p:nvPr userDrawn="1"/>
        </p:nvSpPr>
        <p:spPr>
          <a:xfrm>
            <a:off x="0" y="681037"/>
            <a:ext cx="12192000" cy="567531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A9B90A-8BD7-43C6-8370-745D4D79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49885-5966-403E-B19F-6AF2BDEA8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D404C-C0F0-4A3B-8371-CA8B93B0F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75E3F-B9A5-4457-943D-67B4222F59F8}" type="datetime1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7F1D0-266A-418B-A330-E21E9DC6C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1C9F9-8FF4-4F56-994D-70B8852D3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0070C0"/>
                </a:solidFill>
              </a:defRPr>
            </a:lvl1pPr>
          </a:lstStyle>
          <a:p>
            <a:fld id="{CBA38C19-DD30-46F9-A559-7559A714E4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8E3BA9-741C-4AB3-8474-D1CE133EE6F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5" y="89511"/>
            <a:ext cx="3135086" cy="59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23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channel/UCYW3PWPOPn3qgxxjhUbXXXg?view_as=subscrib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you create a new user using the CREATE USER statement with the ACCOUNT LOCK clause, the new user has a locked state.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Similarly, if you use the ALTER USER ACCOUNT LOCK statement to change a user account, the user account is also locked.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33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2</a:t>
            </a:fld>
            <a:endParaRPr lang="en-US"/>
          </a:p>
        </p:txBody>
      </p:sp>
      <p:pic>
        <p:nvPicPr>
          <p:cNvPr id="2050" name="Picture 2" descr="MySQL Unlock User Accoun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762" y="2491770"/>
            <a:ext cx="5390476" cy="301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113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To unlock a user account, you use the ALTER USER ACCOUNT LOCK statement: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ALTER USER [IF EXISTS] </a:t>
            </a:r>
            <a:r>
              <a:rPr lang="en-US" dirty="0" err="1"/>
              <a:t>account_name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ACCOUNT UNLOCK;</a:t>
            </a:r>
          </a:p>
          <a:p>
            <a:pPr marL="0" indent="0">
              <a:buNone/>
            </a:pPr>
            <a:r>
              <a:rPr lang="en-US" dirty="0"/>
              <a:t>In this syntax: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First, specify the name of the user account that you want to unlock after the ALTER USER keywords.</a:t>
            </a:r>
          </a:p>
          <a:p>
            <a:pPr marL="0" indent="0">
              <a:buNone/>
            </a:pPr>
            <a:r>
              <a:rPr lang="en-US" dirty="0"/>
              <a:t>Second, include the ACCOUNT UNLOCK clause after the account name.</a:t>
            </a:r>
          </a:p>
          <a:p>
            <a:pPr marL="0" indent="0">
              <a:buNone/>
            </a:pPr>
            <a:r>
              <a:rPr lang="en-US" dirty="0"/>
              <a:t>Third, use the IF EXISTS option to conditionally unlock the account if it exists only.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44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unlock multiple user accounts at the same time, you use the following syntax: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ALTER USER [IF EXISTS] </a:t>
            </a:r>
          </a:p>
          <a:p>
            <a:pPr marL="0" indent="0">
              <a:buNone/>
            </a:pPr>
            <a:r>
              <a:rPr lang="en-US" dirty="0"/>
              <a:t>    account_name1 </a:t>
            </a:r>
          </a:p>
          <a:p>
            <a:pPr marL="0" indent="0">
              <a:buNone/>
            </a:pPr>
            <a:r>
              <a:rPr lang="en-US" dirty="0"/>
              <a:t>    [, account_name2, ...]</a:t>
            </a:r>
          </a:p>
          <a:p>
            <a:pPr marL="0" indent="0">
              <a:buNone/>
            </a:pPr>
            <a:r>
              <a:rPr lang="en-US" dirty="0"/>
              <a:t>ACCOUNT UNLOCK;</a:t>
            </a:r>
          </a:p>
          <a:p>
            <a:pPr marL="0" indent="0">
              <a:buNone/>
            </a:pPr>
            <a:r>
              <a:rPr lang="en-US" dirty="0"/>
              <a:t>In this syntax, you specify a list of comma-separated names of the user accounts that you want to unlock after the ALTER USER keywords.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20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Unlocking user accounts example</a:t>
            </a:r>
          </a:p>
          <a:p>
            <a:pPr marL="0" indent="0">
              <a:buNone/>
            </a:pPr>
            <a:r>
              <a:rPr lang="en-US" dirty="0"/>
              <a:t>First, create a user named </a:t>
            </a:r>
            <a:r>
              <a:rPr lang="en-US" dirty="0" err="1"/>
              <a:t>brad@localhost</a:t>
            </a:r>
            <a:r>
              <a:rPr lang="en-US" dirty="0"/>
              <a:t> in a locked state: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USER </a:t>
            </a:r>
            <a:r>
              <a:rPr lang="en-US" dirty="0" err="1"/>
              <a:t>brad@localhost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IDENTIFIED BY 'Secret!pass1'</a:t>
            </a:r>
          </a:p>
          <a:p>
            <a:pPr marL="0" indent="0">
              <a:buNone/>
            </a:pPr>
            <a:r>
              <a:rPr lang="en-US" dirty="0"/>
              <a:t>ACCOUNT LOCK;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88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Second, show the status of the user account: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</a:p>
          <a:p>
            <a:pPr marL="0" indent="0">
              <a:buNone/>
            </a:pPr>
            <a:r>
              <a:rPr lang="en-US" dirty="0"/>
              <a:t>    user, </a:t>
            </a:r>
          </a:p>
          <a:p>
            <a:pPr marL="0" indent="0">
              <a:buNone/>
            </a:pPr>
            <a:r>
              <a:rPr lang="en-US" dirty="0"/>
              <a:t>    host,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account_locked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mysql.user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</a:p>
          <a:p>
            <a:pPr marL="0" indent="0">
              <a:buNone/>
            </a:pPr>
            <a:r>
              <a:rPr lang="en-US" dirty="0"/>
              <a:t>    user = 'brad' AND</a:t>
            </a:r>
          </a:p>
          <a:p>
            <a:pPr marL="0" indent="0">
              <a:buNone/>
            </a:pPr>
            <a:r>
              <a:rPr lang="en-US" dirty="0"/>
              <a:t>    host = 'localhost';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6</a:t>
            </a:fld>
            <a:endParaRPr lang="en-US"/>
          </a:p>
        </p:txBody>
      </p:sp>
      <p:pic>
        <p:nvPicPr>
          <p:cNvPr id="6147" name="Picture 3" descr="https://sp.mysqltutorial.org/wp-content/uploads/2019/09/mysql-account-unlock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072" y="4467497"/>
            <a:ext cx="5799168" cy="1021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144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Third, use the ALTER USER to unlock the user: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ALTER USER '</a:t>
            </a:r>
            <a:r>
              <a:rPr lang="en-US" dirty="0" err="1"/>
              <a:t>brad'@'localhost</a:t>
            </a:r>
            <a:r>
              <a:rPr lang="en-US" dirty="0"/>
              <a:t>'</a:t>
            </a:r>
          </a:p>
          <a:p>
            <a:pPr marL="0" indent="0">
              <a:buNone/>
            </a:pPr>
            <a:r>
              <a:rPr lang="en-US"/>
              <a:t>ACCOUNT UNLOCK;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51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/>
              <a:t>Thank You</a:t>
            </a:r>
          </a:p>
          <a:p>
            <a:pPr marL="0" indent="0" algn="ctr">
              <a:buNone/>
            </a:pPr>
            <a:r>
              <a:rPr lang="en-US" sz="4400" dirty="0"/>
              <a:t>Please Subscribe My Channel</a:t>
            </a:r>
          </a:p>
          <a:p>
            <a:pPr marL="0" indent="0" algn="ctr">
              <a:buNone/>
            </a:pPr>
            <a:r>
              <a:rPr lang="en-US" sz="4400" dirty="0">
                <a:hlinkClick r:id="rId2"/>
              </a:rPr>
              <a:t>https://www.youtube.com/channel/UCYW3PWPOPn3qgxxjhUbXXXg?view_as=subscriber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86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6 Behaviour-Driven development.potx" id="{002FE7BD-A4C4-4F43-9195-83F12D108D43}" vid="{36C169D7-38DE-416C-BBA8-EEBF6E9FA0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3828</TotalTime>
  <Words>290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 to create and display a doubly linked list</dc:title>
  <dc:creator>ritesh singh</dc:creator>
  <cp:lastModifiedBy>Administrator</cp:lastModifiedBy>
  <cp:revision>773</cp:revision>
  <dcterms:created xsi:type="dcterms:W3CDTF">2019-09-15T04:30:17Z</dcterms:created>
  <dcterms:modified xsi:type="dcterms:W3CDTF">2020-06-25T13:47:20Z</dcterms:modified>
</cp:coreProperties>
</file>