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notesMasterIdLst>
    <p:notesMasterId r:id="rId15"/>
  </p:notesMasterIdLst>
  <p:handoutMasterIdLst>
    <p:handoutMasterId r:id="rId16"/>
  </p:handoutMasterIdLst>
  <p:sldIdLst>
    <p:sldId id="551" r:id="rId2"/>
    <p:sldId id="552" r:id="rId3"/>
    <p:sldId id="553" r:id="rId4"/>
    <p:sldId id="554" r:id="rId5"/>
    <p:sldId id="555" r:id="rId6"/>
    <p:sldId id="556" r:id="rId7"/>
    <p:sldId id="557" r:id="rId8"/>
    <p:sldId id="558" r:id="rId9"/>
    <p:sldId id="559" r:id="rId10"/>
    <p:sldId id="560" r:id="rId11"/>
    <p:sldId id="561" r:id="rId12"/>
    <p:sldId id="562" r:id="rId13"/>
    <p:sldId id="32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9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808EAC-D939-4A62-B9E9-EC575D7A4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67EBD-6939-4D0A-A5DF-7A36201BD2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AC0A-C025-4A33-A7BB-EE1EDD9D79C2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E1CD1-0082-448B-A492-48BA82553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E3312-CFBB-49BF-A913-3CCF3931EB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58613-FD43-48EA-8ADC-8576E562F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05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7262F-5008-49DF-832D-01884A27659A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8305E-9D30-4CE2-A541-3450458F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92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1653-F059-4693-8BDD-66A63C312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79C9-B20B-4ADC-9832-D514C5237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just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DDE21-26F9-41A4-8BA4-C21DE4E2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4E38-597A-4A0C-86DD-BC2C7CDEDA24}" type="datetime1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75F7-D773-45FB-A696-5FA7D46D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760C8-007C-44F9-8FDA-61071439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0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760B-CCB0-4513-B748-078942C8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F4761-EF2E-41F6-927F-CF13F0C72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5055-C344-4FED-99C4-33FE881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ED41-F136-449B-A582-6DD651F4230D}" type="datetime1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23FB-541E-463F-81A4-2909DE8C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1D53-2AA5-4BC9-BD82-E86AC3C7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9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D84EB-DCE4-4F35-BD0A-125743E51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8B187-CA06-40AB-9843-FA260F17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27374-F841-40DC-AAB2-9783572D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2530-2F5D-463B-A633-6A2B2E9A766A}" type="datetime1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E9D6-3848-4F6C-8311-6D1AF67E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6B42-5D77-4F6F-A725-5EFC8D74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7746-CE77-47F3-81BF-21C96FA8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8FAB-FC6D-45CA-BBEA-575D6BD5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201C1-7150-4433-876D-B804610B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E22E-A82E-4BB5-B462-A698C3DAFC1F}" type="datetime1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AD3A-ADCB-4906-AF7C-4EAAE248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8C14-C79A-45BA-A4EB-A10E7DC8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1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314A-8E07-434E-B244-24B52E86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E35CB-E159-412D-A803-D16747CEA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81849-3764-41E9-AEBD-385554A5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0828-38CF-4451-8244-68636A1C8CB5}" type="datetime1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5041-B7D1-4879-9A95-EFEB477B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2F63A-0CE7-4496-9274-DA85FB56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6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C275-98A9-4CD6-A3B1-32E0C83B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0997C-4927-4F43-89A3-1389EBC27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59B58-5F64-4110-85A6-37323099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5DA91-08A1-4CC4-B935-B8D9429A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2029-BEE1-4343-9ED9-92BA995C8865}" type="datetime1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9B1E4-AEA6-4BED-B533-E014C029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3C131-4199-4039-85AF-0C664761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4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6C24-68CB-4253-9300-FA3EC152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28E0E-C0A6-460E-BEAD-86B8F5600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FF9CA-2536-4CFB-83AA-35EAE106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B9916-3F29-4593-9DFB-D4F2923AD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30F01-ECF2-41A6-A883-6F28070B7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C27D0-2BFF-4742-90BB-4B926836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7041-2B29-44B2-871D-D86F30F5F5A7}" type="datetime1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D4B25-4B42-4744-AA86-0F650D61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B88AA-1EFD-432B-8B48-EC218C3F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7E93-285F-465B-8169-E452FEDD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EAA4E-815D-4BC9-B226-784CE911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D246-ACC3-4CD9-92C9-85D9E50191DC}" type="datetime1">
              <a:rPr lang="en-US" smtClean="0"/>
              <a:t>6/21/2020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0C8F5-036C-46E6-A2A9-C96596B7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6D83C-0E18-4B99-9A03-B26F8BFB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6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2242E-79C2-4753-A177-C43F3180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AB86-C251-49C6-9048-122667BB41F5}" type="datetime1">
              <a:rPr lang="en-US" smtClean="0"/>
              <a:t>6/21/2020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826C6-5ECA-429A-B744-DA092D60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CDA0C-9150-4046-B547-94F8B302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4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0360-890A-431C-8BC0-3DED7FFA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73BA-8343-4695-952D-B49B54C94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F008F-0081-4CE4-9DB2-E0629FF0B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7F78C-7BE2-48A3-9BDD-9E078D32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2A80-760C-4B9C-9DA6-B64F006B1C69}" type="datetime1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A1378-4B9B-4E44-938E-5846A57E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91ED4-23EF-417E-B0F8-63978FDB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8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8EA2-0538-4208-AE7F-70E5B273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A3543-3429-4A56-8865-29BE9EFD0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46FF9-4AA8-4C41-ADE3-BF5A5C98E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F793C-4CFD-41C6-BA41-258256CC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F644-A7B6-4EDE-A73D-F227E609FD1E}" type="datetime1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FAC5A-868A-4E98-AE04-FECFFBB4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E8F48-6B0F-4D9E-B62B-F96504A1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6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B60754-1A3D-485B-A06F-166C2250CC19}"/>
              </a:ext>
            </a:extLst>
          </p:cNvPr>
          <p:cNvSpPr/>
          <p:nvPr userDrawn="1"/>
        </p:nvSpPr>
        <p:spPr>
          <a:xfrm>
            <a:off x="0" y="681037"/>
            <a:ext cx="12192000" cy="567531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9B90A-8BD7-43C6-8370-745D4D79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49885-5966-403E-B19F-6AF2BDEA8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404C-C0F0-4A3B-8371-CA8B93B0F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75E3F-B9A5-4457-943D-67B4222F59F8}" type="datetime1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F1D0-266A-418B-A330-E21E9DC6C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1C9F9-8FF4-4F56-994D-70B8852D3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0070C0"/>
                </a:solidFill>
              </a:defRPr>
            </a:lvl1pPr>
          </a:lstStyle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8E3BA9-741C-4AB3-8474-D1CE133EE6F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5" y="89511"/>
            <a:ext cx="3135086" cy="59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3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channel/UCYW3PWPOPn3qgxxjhUbXXXg?view_as=subscrib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MySQL CREATE USER </a:t>
            </a:r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CREATE USER statement creates a new user in the database server.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Here is the basic syntax of the CREATE USER statement: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USER [IF NOT EXISTS] </a:t>
            </a:r>
            <a:r>
              <a:rPr lang="en-US" dirty="0" err="1"/>
              <a:t>account_name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IDENTIFIED BY 'password';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96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Now, bob can see the </a:t>
            </a:r>
            <a:r>
              <a:rPr lang="en-US" dirty="0" err="1"/>
              <a:t>bobdb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+--------------------+</a:t>
            </a:r>
          </a:p>
          <a:p>
            <a:pPr marL="0" indent="0">
              <a:buNone/>
            </a:pPr>
            <a:r>
              <a:rPr lang="en-US" dirty="0"/>
              <a:t>| Database           |</a:t>
            </a:r>
          </a:p>
          <a:p>
            <a:pPr marL="0" indent="0">
              <a:buNone/>
            </a:pPr>
            <a:r>
              <a:rPr lang="en-US" dirty="0"/>
              <a:t>+--------------------+</a:t>
            </a:r>
          </a:p>
          <a:p>
            <a:pPr marL="0" indent="0">
              <a:buNone/>
            </a:pPr>
            <a:r>
              <a:rPr lang="en-US" dirty="0"/>
              <a:t>| </a:t>
            </a:r>
            <a:r>
              <a:rPr lang="en-US" dirty="0" err="1"/>
              <a:t>bobdb</a:t>
            </a:r>
            <a:r>
              <a:rPr lang="en-US" dirty="0"/>
              <a:t>              |</a:t>
            </a:r>
          </a:p>
          <a:p>
            <a:pPr marL="0" indent="0">
              <a:buNone/>
            </a:pPr>
            <a:r>
              <a:rPr lang="en-US" dirty="0"/>
              <a:t>| </a:t>
            </a:r>
            <a:r>
              <a:rPr lang="en-US" dirty="0" err="1"/>
              <a:t>information_schema</a:t>
            </a:r>
            <a:r>
              <a:rPr lang="en-US" dirty="0"/>
              <a:t> |</a:t>
            </a:r>
          </a:p>
          <a:p>
            <a:pPr marL="0" indent="0">
              <a:buNone/>
            </a:pPr>
            <a:r>
              <a:rPr lang="en-US" dirty="0"/>
              <a:t>+--------------------+</a:t>
            </a:r>
          </a:p>
          <a:p>
            <a:pPr marL="0" indent="0">
              <a:buNone/>
            </a:pPr>
            <a:r>
              <a:rPr lang="en-US" dirty="0"/>
              <a:t>2 rows in set (0.00 sec)</a:t>
            </a:r>
          </a:p>
          <a:p>
            <a:pPr marL="0" indent="0">
              <a:buNone/>
            </a:pPr>
            <a:r>
              <a:rPr lang="en-US" dirty="0"/>
              <a:t>Twelfth, select the database </a:t>
            </a:r>
            <a:r>
              <a:rPr lang="en-US" dirty="0" err="1"/>
              <a:t>bobdb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&gt; use </a:t>
            </a:r>
            <a:r>
              <a:rPr lang="en-US" dirty="0" err="1"/>
              <a:t>bobdb</a:t>
            </a:r>
            <a:r>
              <a:rPr lang="en-US" dirty="0"/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97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Thirteenth, show the tables from the </a:t>
            </a:r>
            <a:r>
              <a:rPr lang="en-US" dirty="0" err="1"/>
              <a:t>bobdb</a:t>
            </a:r>
            <a:r>
              <a:rPr lang="en-US" dirty="0"/>
              <a:t> database: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&gt; show tables;</a:t>
            </a:r>
          </a:p>
          <a:p>
            <a:pPr marL="0" indent="0">
              <a:buNone/>
            </a:pPr>
            <a:r>
              <a:rPr lang="en-US" dirty="0"/>
              <a:t>The user bob can see the lists table: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+-----------------+</a:t>
            </a:r>
          </a:p>
          <a:p>
            <a:pPr marL="0" indent="0">
              <a:buNone/>
            </a:pPr>
            <a:r>
              <a:rPr lang="en-US" dirty="0"/>
              <a:t>| </a:t>
            </a:r>
            <a:r>
              <a:rPr lang="en-US" dirty="0" err="1"/>
              <a:t>Tables_in_bobdb</a:t>
            </a:r>
            <a:r>
              <a:rPr lang="en-US" dirty="0"/>
              <a:t> |</a:t>
            </a:r>
          </a:p>
          <a:p>
            <a:pPr marL="0" indent="0">
              <a:buNone/>
            </a:pPr>
            <a:r>
              <a:rPr lang="en-US" dirty="0"/>
              <a:t>+-----------------+</a:t>
            </a:r>
          </a:p>
          <a:p>
            <a:pPr marL="0" indent="0">
              <a:buNone/>
            </a:pPr>
            <a:r>
              <a:rPr lang="en-US" dirty="0"/>
              <a:t>| lists           |</a:t>
            </a:r>
          </a:p>
          <a:p>
            <a:pPr marL="0" indent="0">
              <a:buNone/>
            </a:pPr>
            <a:r>
              <a:rPr lang="en-US" dirty="0"/>
              <a:t>+-----------------+</a:t>
            </a:r>
          </a:p>
          <a:p>
            <a:pPr marL="0" indent="0">
              <a:buNone/>
            </a:pPr>
            <a:r>
              <a:rPr lang="en-US" dirty="0"/>
              <a:t>1 row in set (0.00 sec)</a:t>
            </a:r>
          </a:p>
          <a:p>
            <a:pPr marL="0" indent="0">
              <a:buNone/>
            </a:pPr>
            <a:r>
              <a:rPr lang="en-US" dirty="0"/>
              <a:t>Fourteenth, insert a row into the lists table: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&gt; insert into lists(</a:t>
            </a:r>
            <a:r>
              <a:rPr lang="en-US" dirty="0" err="1"/>
              <a:t>todo</a:t>
            </a:r>
            <a:r>
              <a:rPr lang="en-US" dirty="0"/>
              <a:t>) values('Learn MySQL');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65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Fifteenth, query data from the lists table: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&gt; select * from lists;</a:t>
            </a:r>
          </a:p>
          <a:p>
            <a:pPr marL="0" indent="0">
              <a:buNone/>
            </a:pPr>
            <a:r>
              <a:rPr lang="en-US" dirty="0"/>
              <a:t>This is the output: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+----+-------------+-----------+</a:t>
            </a:r>
          </a:p>
          <a:p>
            <a:pPr marL="0" indent="0">
              <a:buNone/>
            </a:pPr>
            <a:r>
              <a:rPr lang="en-US" dirty="0"/>
              <a:t>| id | </a:t>
            </a:r>
            <a:r>
              <a:rPr lang="en-US" dirty="0" err="1"/>
              <a:t>todo</a:t>
            </a:r>
            <a:r>
              <a:rPr lang="en-US" dirty="0"/>
              <a:t>        | completed |</a:t>
            </a:r>
          </a:p>
          <a:p>
            <a:pPr marL="0" indent="0">
              <a:buNone/>
            </a:pPr>
            <a:r>
              <a:rPr lang="en-US" dirty="0"/>
              <a:t>+----+-------------+-----------+</a:t>
            </a:r>
          </a:p>
          <a:p>
            <a:pPr marL="0" indent="0">
              <a:buNone/>
            </a:pPr>
            <a:r>
              <a:rPr lang="en-US" dirty="0"/>
              <a:t>|  1 | Learn MySQL |         0 |</a:t>
            </a:r>
          </a:p>
          <a:p>
            <a:pPr marL="0" indent="0">
              <a:buNone/>
            </a:pPr>
            <a:r>
              <a:rPr lang="en-US" dirty="0"/>
              <a:t>+----+-------------+-----------+</a:t>
            </a:r>
          </a:p>
          <a:p>
            <a:pPr marL="0" indent="0">
              <a:buNone/>
            </a:pPr>
            <a:r>
              <a:rPr lang="en-US" dirty="0"/>
              <a:t>1 row in set (0.00 sec)    </a:t>
            </a:r>
          </a:p>
          <a:p>
            <a:pPr marL="0" indent="0">
              <a:buNone/>
            </a:pPr>
            <a:r>
              <a:rPr lang="en-US" dirty="0"/>
              <a:t>So the user bob can do everything in the </a:t>
            </a:r>
            <a:r>
              <a:rPr lang="en-US" dirty="0" err="1"/>
              <a:t>bobdb</a:t>
            </a:r>
            <a:r>
              <a:rPr lang="en-US" dirty="0"/>
              <a:t> database.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Finally, disconnect from the MySQL Server from both sessions: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mysql</a:t>
            </a:r>
            <a:r>
              <a:rPr lang="en-US"/>
              <a:t>&gt; exit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52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Thank You</a:t>
            </a:r>
          </a:p>
          <a:p>
            <a:pPr marL="0" indent="0" algn="ctr">
              <a:buNone/>
            </a:pPr>
            <a:r>
              <a:rPr lang="en-US" sz="4400" dirty="0"/>
              <a:t>Please Subscribe My Channel</a:t>
            </a:r>
          </a:p>
          <a:p>
            <a:pPr marL="0" indent="0" algn="ctr">
              <a:buNone/>
            </a:pPr>
            <a:r>
              <a:rPr lang="en-US" sz="4400" dirty="0">
                <a:hlinkClick r:id="rId2"/>
              </a:rPr>
              <a:t>https://www.youtube.com/channel/UCYW3PWPOPn3qgxxjhUbXXXg?view_as=subscriber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8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In this syntax: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First, specify the account name after the CREATE USER keywords. The account name has two parts: username and hostname, separated by the @ sign: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username@hostname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username is the name of the user. And hostname is the name of the host from which the user connects to the MySQL Server.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hostname part of the account name is optional. If you omit it, the user can connect from any host.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 account name without a hostname is equivalent to: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username@%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If the username and hostname contains special characters such as space or -, you need to quote the username and hostname separately as follows: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'</a:t>
            </a:r>
            <a:r>
              <a:rPr lang="en-US" dirty="0" err="1"/>
              <a:t>username'@'hostname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/>
              <a:t>Besides the single quote ('), you can use </a:t>
            </a:r>
            <a:r>
              <a:rPr lang="en-US" dirty="0" err="1"/>
              <a:t>backticks</a:t>
            </a:r>
            <a:r>
              <a:rPr lang="en-US" dirty="0"/>
              <a:t> ( `) or double quotation mark ( ").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Second, specify the password for the user after the IDENTIFIED BY keywords.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IF NOT EXISTS option conditionally create a new user only if it does not exist.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 that the CREATE USER statement creates a new user without any privileges. To grant privileges to the user, you use the GRANT statement.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14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MySQL CREATE USER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First</a:t>
            </a:r>
            <a:r>
              <a:rPr lang="en-US" dirty="0"/>
              <a:t>, connect to the MySQL Server using the </a:t>
            </a:r>
            <a:r>
              <a:rPr lang="en-US" dirty="0" err="1"/>
              <a:t>mysql</a:t>
            </a:r>
            <a:r>
              <a:rPr lang="en-US" dirty="0"/>
              <a:t> client tool: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 -u root -p</a:t>
            </a:r>
          </a:p>
          <a:p>
            <a:pPr marL="0" indent="0">
              <a:buNone/>
            </a:pPr>
            <a:r>
              <a:rPr lang="en-US" dirty="0"/>
              <a:t>Enter the password for the root account and press Enter: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Enter password: ********</a:t>
            </a:r>
          </a:p>
          <a:p>
            <a:pPr marL="0" indent="0">
              <a:buNone/>
            </a:pPr>
            <a:r>
              <a:rPr lang="en-US" dirty="0"/>
              <a:t>Second, show users from the current MySQL Server: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97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&gt; select user from </a:t>
            </a:r>
            <a:r>
              <a:rPr lang="en-US" dirty="0" err="1"/>
              <a:t>mysql.user</a:t>
            </a:r>
            <a:r>
              <a:rPr lang="en-US" dirty="0"/>
              <a:t>;    </a:t>
            </a:r>
          </a:p>
          <a:p>
            <a:pPr marL="0" indent="0">
              <a:buNone/>
            </a:pPr>
            <a:r>
              <a:rPr lang="en-US" dirty="0"/>
              <a:t>Here is the output: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+------------------+</a:t>
            </a:r>
          </a:p>
          <a:p>
            <a:pPr marL="0" indent="0">
              <a:buNone/>
            </a:pPr>
            <a:r>
              <a:rPr lang="en-US" dirty="0"/>
              <a:t>| user             |</a:t>
            </a:r>
          </a:p>
          <a:p>
            <a:pPr marL="0" indent="0">
              <a:buNone/>
            </a:pPr>
            <a:r>
              <a:rPr lang="en-US" dirty="0"/>
              <a:t>+------------------+</a:t>
            </a:r>
          </a:p>
          <a:p>
            <a:pPr marL="0" indent="0">
              <a:buNone/>
            </a:pPr>
            <a:r>
              <a:rPr lang="en-US" dirty="0"/>
              <a:t>| </a:t>
            </a:r>
            <a:r>
              <a:rPr lang="en-US" dirty="0" err="1"/>
              <a:t>mysql.infoschema</a:t>
            </a:r>
            <a:r>
              <a:rPr lang="en-US" dirty="0"/>
              <a:t> |</a:t>
            </a:r>
          </a:p>
          <a:p>
            <a:pPr marL="0" indent="0">
              <a:buNone/>
            </a:pPr>
            <a:r>
              <a:rPr lang="en-US" dirty="0"/>
              <a:t>| </a:t>
            </a:r>
            <a:r>
              <a:rPr lang="en-US" dirty="0" err="1"/>
              <a:t>mysql.saession</a:t>
            </a:r>
            <a:r>
              <a:rPr lang="en-US" dirty="0"/>
              <a:t>   |</a:t>
            </a:r>
          </a:p>
          <a:p>
            <a:pPr marL="0" indent="0">
              <a:buNone/>
            </a:pPr>
            <a:r>
              <a:rPr lang="en-US" dirty="0"/>
              <a:t>| mysql.sys        |</a:t>
            </a:r>
          </a:p>
          <a:p>
            <a:pPr marL="0" indent="0">
              <a:buNone/>
            </a:pPr>
            <a:r>
              <a:rPr lang="en-US" dirty="0"/>
              <a:t>| root             |</a:t>
            </a:r>
          </a:p>
          <a:p>
            <a:pPr marL="0" indent="0">
              <a:buNone/>
            </a:pPr>
            <a:r>
              <a:rPr lang="en-US" dirty="0"/>
              <a:t>+------------------+    </a:t>
            </a:r>
          </a:p>
          <a:p>
            <a:pPr marL="0" indent="0">
              <a:buNone/>
            </a:pPr>
            <a:r>
              <a:rPr lang="en-US" dirty="0"/>
              <a:t>Third, create a new user called bob: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&gt; create user </a:t>
            </a:r>
            <a:r>
              <a:rPr lang="en-US" dirty="0" err="1"/>
              <a:t>bob@localhost</a:t>
            </a:r>
            <a:r>
              <a:rPr lang="en-US" dirty="0"/>
              <a:t> identified by 'Secure1pass!';</a:t>
            </a:r>
          </a:p>
          <a:p>
            <a:pPr marL="0" indent="0">
              <a:buNone/>
            </a:pPr>
            <a:r>
              <a:rPr lang="en-US" dirty="0"/>
              <a:t>Fourth, show all users again: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9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&gt; select user from </a:t>
            </a:r>
            <a:r>
              <a:rPr lang="en-US" dirty="0" err="1"/>
              <a:t>mysql.user</a:t>
            </a:r>
            <a:r>
              <a:rPr lang="en-US" dirty="0"/>
              <a:t>;        </a:t>
            </a:r>
          </a:p>
          <a:p>
            <a:pPr marL="0" indent="0">
              <a:buNone/>
            </a:pPr>
            <a:r>
              <a:rPr lang="en-US" dirty="0"/>
              <a:t>The output will be: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+------------------+</a:t>
            </a:r>
          </a:p>
          <a:p>
            <a:pPr marL="0" indent="0">
              <a:buNone/>
            </a:pPr>
            <a:r>
              <a:rPr lang="en-US" dirty="0"/>
              <a:t>| user             |</a:t>
            </a:r>
          </a:p>
          <a:p>
            <a:pPr marL="0" indent="0">
              <a:buNone/>
            </a:pPr>
            <a:r>
              <a:rPr lang="en-US" dirty="0"/>
              <a:t>+------------------+</a:t>
            </a:r>
          </a:p>
          <a:p>
            <a:pPr marL="0" indent="0">
              <a:buNone/>
            </a:pPr>
            <a:r>
              <a:rPr lang="en-US" dirty="0"/>
              <a:t>| bob              |</a:t>
            </a:r>
          </a:p>
          <a:p>
            <a:pPr marL="0" indent="0">
              <a:buNone/>
            </a:pPr>
            <a:r>
              <a:rPr lang="en-US" dirty="0"/>
              <a:t>| </a:t>
            </a:r>
            <a:r>
              <a:rPr lang="en-US" dirty="0" err="1"/>
              <a:t>mysql.infoschema</a:t>
            </a:r>
            <a:r>
              <a:rPr lang="en-US" dirty="0"/>
              <a:t> |</a:t>
            </a:r>
          </a:p>
          <a:p>
            <a:pPr marL="0" indent="0">
              <a:buNone/>
            </a:pPr>
            <a:r>
              <a:rPr lang="en-US" dirty="0"/>
              <a:t>| </a:t>
            </a:r>
            <a:r>
              <a:rPr lang="en-US" dirty="0" err="1"/>
              <a:t>mysql.session</a:t>
            </a:r>
            <a:r>
              <a:rPr lang="en-US" dirty="0"/>
              <a:t>    |</a:t>
            </a:r>
          </a:p>
          <a:p>
            <a:pPr marL="0" indent="0">
              <a:buNone/>
            </a:pPr>
            <a:r>
              <a:rPr lang="en-US" dirty="0"/>
              <a:t>| mysql.sys        |</a:t>
            </a:r>
          </a:p>
          <a:p>
            <a:pPr marL="0" indent="0">
              <a:buNone/>
            </a:pPr>
            <a:r>
              <a:rPr lang="en-US" dirty="0"/>
              <a:t>| root             |</a:t>
            </a:r>
          </a:p>
          <a:p>
            <a:pPr marL="0" indent="0">
              <a:buNone/>
            </a:pPr>
            <a:r>
              <a:rPr lang="en-US" dirty="0"/>
              <a:t>+------------------+</a:t>
            </a:r>
          </a:p>
          <a:p>
            <a:pPr marL="0" indent="0">
              <a:buNone/>
            </a:pPr>
            <a:r>
              <a:rPr lang="en-US" dirty="0"/>
              <a:t>5 rows in set (0.00 sec)</a:t>
            </a:r>
          </a:p>
          <a:p>
            <a:pPr marL="0" indent="0">
              <a:buNone/>
            </a:pPr>
            <a:r>
              <a:rPr lang="en-US" dirty="0"/>
              <a:t>The user bob has been created successfully.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66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Fifth, open a second session and log in to the MySQL as bob: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 -u bob -p</a:t>
            </a:r>
          </a:p>
          <a:p>
            <a:pPr marL="0" indent="0">
              <a:buNone/>
            </a:pPr>
            <a:r>
              <a:rPr lang="en-US" dirty="0"/>
              <a:t>Input the password for bob and press Enter: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Enter password: ********</a:t>
            </a:r>
          </a:p>
          <a:p>
            <a:pPr marL="0" indent="0">
              <a:buNone/>
            </a:pPr>
            <a:r>
              <a:rPr lang="en-US" dirty="0"/>
              <a:t>Sixth, show the databases that bob has access: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&gt; show databases;</a:t>
            </a:r>
          </a:p>
          <a:p>
            <a:pPr marL="0" indent="0">
              <a:buNone/>
            </a:pPr>
            <a:r>
              <a:rPr lang="en-US" dirty="0"/>
              <a:t>Here is the list of databases that bob can access: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+--------------------+</a:t>
            </a:r>
          </a:p>
          <a:p>
            <a:pPr marL="0" indent="0">
              <a:buNone/>
            </a:pPr>
            <a:r>
              <a:rPr lang="en-US" dirty="0"/>
              <a:t>| Database           |</a:t>
            </a:r>
          </a:p>
          <a:p>
            <a:pPr marL="0" indent="0">
              <a:buNone/>
            </a:pPr>
            <a:r>
              <a:rPr lang="en-US" dirty="0"/>
              <a:t>+--------------------+</a:t>
            </a:r>
          </a:p>
          <a:p>
            <a:pPr marL="0" indent="0">
              <a:buNone/>
            </a:pPr>
            <a:r>
              <a:rPr lang="en-US" dirty="0"/>
              <a:t>| </a:t>
            </a:r>
            <a:r>
              <a:rPr lang="en-US" dirty="0" err="1"/>
              <a:t>information_schema</a:t>
            </a:r>
            <a:r>
              <a:rPr lang="en-US" dirty="0"/>
              <a:t> |</a:t>
            </a:r>
          </a:p>
          <a:p>
            <a:pPr marL="0" indent="0">
              <a:buNone/>
            </a:pPr>
            <a:r>
              <a:rPr lang="en-US" dirty="0"/>
              <a:t>+--------------------+</a:t>
            </a:r>
          </a:p>
          <a:p>
            <a:pPr marL="0" indent="0">
              <a:buNone/>
            </a:pPr>
            <a:r>
              <a:rPr lang="en-US" dirty="0"/>
              <a:t>1 row in set (0.01 sec)</a:t>
            </a:r>
          </a:p>
          <a:p>
            <a:pPr marL="0" indent="0">
              <a:buNone/>
            </a:pPr>
            <a:r>
              <a:rPr lang="en-US" dirty="0"/>
              <a:t>Seventh, go to the session of the user root and create a new database called </a:t>
            </a:r>
            <a:r>
              <a:rPr lang="en-US" dirty="0" err="1"/>
              <a:t>bobdb</a:t>
            </a:r>
            <a:r>
              <a:rPr lang="en-US" dirty="0"/>
              <a:t>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17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&gt; create database </a:t>
            </a:r>
            <a:r>
              <a:rPr lang="en-US" dirty="0" err="1"/>
              <a:t>bobdb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Eight, select the database </a:t>
            </a:r>
            <a:r>
              <a:rPr lang="en-US" dirty="0" err="1"/>
              <a:t>bobdb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&gt; use </a:t>
            </a:r>
            <a:r>
              <a:rPr lang="en-US" dirty="0" err="1"/>
              <a:t>bobdb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Ninth, create a new table called lists: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&gt; create table lists(</a:t>
            </a:r>
          </a:p>
          <a:p>
            <a:pPr marL="0" indent="0">
              <a:buNone/>
            </a:pPr>
            <a:r>
              <a:rPr lang="en-US" dirty="0"/>
              <a:t>-&gt; id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auto_increment</a:t>
            </a:r>
            <a:r>
              <a:rPr lang="en-US" dirty="0"/>
              <a:t> primary key,</a:t>
            </a:r>
          </a:p>
          <a:p>
            <a:pPr marL="0" indent="0">
              <a:buNone/>
            </a:pPr>
            <a:r>
              <a:rPr lang="en-US" dirty="0"/>
              <a:t>-&gt; </a:t>
            </a:r>
            <a:r>
              <a:rPr lang="en-US" dirty="0" err="1"/>
              <a:t>todo</a:t>
            </a:r>
            <a:r>
              <a:rPr lang="en-US" dirty="0"/>
              <a:t> varchar(100) not null,</a:t>
            </a:r>
          </a:p>
          <a:p>
            <a:pPr marL="0" indent="0">
              <a:buNone/>
            </a:pPr>
            <a:r>
              <a:rPr lang="en-US" dirty="0"/>
              <a:t>-&gt; completed bool default false);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81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Notice that when you press Enter, instead of showing the </a:t>
            </a:r>
            <a:r>
              <a:rPr lang="en-US" dirty="0" err="1"/>
              <a:t>mysql</a:t>
            </a:r>
            <a:r>
              <a:rPr lang="en-US" dirty="0"/>
              <a:t>&gt; command, the </a:t>
            </a:r>
            <a:r>
              <a:rPr lang="en-US" dirty="0" err="1"/>
              <a:t>mysql</a:t>
            </a:r>
            <a:r>
              <a:rPr lang="en-US" dirty="0"/>
              <a:t> tool shows the -&gt; that accepts new clause of the statement.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Tenth, grant all privileges on the </a:t>
            </a:r>
            <a:r>
              <a:rPr lang="en-US" dirty="0" err="1"/>
              <a:t>bobdb</a:t>
            </a:r>
            <a:r>
              <a:rPr lang="en-US" dirty="0"/>
              <a:t> to bob: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&gt; grant all privileges on bobdb.* to </a:t>
            </a:r>
            <a:r>
              <a:rPr lang="en-US" dirty="0" err="1"/>
              <a:t>bob@localhost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Note that you will learn how to grant privileges to a user in the GRANT tutorial.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Eleventh, go to the bob’s session and show databases: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&gt; show databases;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4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6 Behaviour-Driven development.potx" id="{002FE7BD-A4C4-4F43-9195-83F12D108D43}" vid="{36C169D7-38DE-416C-BBA8-EEBF6E9FA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3808</TotalTime>
  <Words>834</Words>
  <Application>Microsoft Office PowerPoint</Application>
  <PresentationFormat>Widescreen</PresentationFormat>
  <Paragraphs>177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MySQL CREATE USER syntax</vt:lpstr>
      <vt:lpstr>PowerPoint Presentation</vt:lpstr>
      <vt:lpstr>PowerPoint Presentation</vt:lpstr>
      <vt:lpstr>MySQL CREATE USER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 to create and display a doubly linked list</dc:title>
  <dc:creator>ritesh singh</dc:creator>
  <cp:lastModifiedBy>Administrator</cp:lastModifiedBy>
  <cp:revision>745</cp:revision>
  <dcterms:created xsi:type="dcterms:W3CDTF">2019-09-15T04:30:17Z</dcterms:created>
  <dcterms:modified xsi:type="dcterms:W3CDTF">2020-06-21T15:18:48Z</dcterms:modified>
</cp:coreProperties>
</file>