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3"/>
  </p:notesMasterIdLst>
  <p:handoutMasterIdLst>
    <p:handoutMasterId r:id="rId14"/>
  </p:handoutMasterIdLst>
  <p:sldIdLst>
    <p:sldId id="559" r:id="rId2"/>
    <p:sldId id="560" r:id="rId3"/>
    <p:sldId id="561" r:id="rId4"/>
    <p:sldId id="562" r:id="rId5"/>
    <p:sldId id="563" r:id="rId6"/>
    <p:sldId id="564" r:id="rId7"/>
    <p:sldId id="565" r:id="rId8"/>
    <p:sldId id="566" r:id="rId9"/>
    <p:sldId id="567" r:id="rId10"/>
    <p:sldId id="568"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6/25/2020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6/25/2020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6/25/2020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6/25/2020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6/25/2020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6/25/2020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6/25/2020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6/25/2020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6/25/2020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6/25/2020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6/25/2020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6/25/2020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6/25/2020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Introduction to MySQL RENAME USER statement</a:t>
            </a:r>
          </a:p>
          <a:p>
            <a:pPr marL="0" indent="0">
              <a:buNone/>
            </a:pPr>
            <a:r>
              <a:rPr lang="en-US" dirty="0"/>
              <a:t>The RENAME USER statement renames one or more existing accounts. Here is the basic syntax of the RENAME USER statement:</a:t>
            </a:r>
          </a:p>
          <a:p>
            <a:pPr marL="0" indent="0">
              <a:buNone/>
            </a:pPr>
            <a:endParaRPr lang="en-US" dirty="0"/>
          </a:p>
          <a:p>
            <a:pPr marL="0" indent="0">
              <a:buNone/>
            </a:pPr>
            <a:r>
              <a:rPr lang="en-US" dirty="0"/>
              <a:t>RENAME USER old_user1 </a:t>
            </a:r>
          </a:p>
          <a:p>
            <a:pPr marL="0" indent="0">
              <a:buNone/>
            </a:pPr>
            <a:r>
              <a:rPr lang="en-US" dirty="0"/>
              <a:t>TO </a:t>
            </a:r>
            <a:r>
              <a:rPr lang="en-US" dirty="0" err="1"/>
              <a:t>new_user</a:t>
            </a:r>
            <a:r>
              <a:rPr lang="en-US" dirty="0"/>
              <a:t>;</a:t>
            </a:r>
          </a:p>
          <a:p>
            <a:pPr marL="0" indent="0">
              <a:buNone/>
            </a:pPr>
            <a:r>
              <a:rPr lang="en-US" dirty="0"/>
              <a:t>In this syntax:</a:t>
            </a:r>
          </a:p>
          <a:p>
            <a:pPr marL="0" indent="0">
              <a:buNone/>
            </a:pPr>
            <a:endParaRPr lang="en-US" dirty="0"/>
          </a:p>
          <a:p>
            <a:pPr marL="0" indent="0">
              <a:buNone/>
            </a:pPr>
            <a:r>
              <a:rPr lang="en-US" dirty="0"/>
              <a:t>First, specify the name of the existing user that you want to rename.</a:t>
            </a:r>
          </a:p>
          <a:p>
            <a:pPr marL="0" indent="0">
              <a:buNone/>
            </a:pPr>
            <a:r>
              <a:rPr lang="en-US" dirty="0"/>
              <a:t>Second, specify the new user name after the TO keyword. The new name must not exist or you will get an error.</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554153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Fifth, rename the user account </a:t>
            </a:r>
            <a:r>
              <a:rPr lang="en-US" dirty="0" err="1"/>
              <a:t>fx</a:t>
            </a:r>
            <a:r>
              <a:rPr lang="en-US" dirty="0"/>
              <a:t> to fc:</a:t>
            </a:r>
          </a:p>
          <a:p>
            <a:pPr marL="0" indent="0">
              <a:buNone/>
            </a:pPr>
            <a:endParaRPr lang="en-US" dirty="0"/>
          </a:p>
          <a:p>
            <a:pPr marL="0" indent="0">
              <a:buNone/>
            </a:pPr>
            <a:r>
              <a:rPr lang="en-US" dirty="0"/>
              <a:t>RENAME USER </a:t>
            </a:r>
            <a:r>
              <a:rPr lang="en-US" dirty="0" err="1"/>
              <a:t>fx</a:t>
            </a:r>
            <a:r>
              <a:rPr lang="en-US" dirty="0"/>
              <a:t> TO fc;</a:t>
            </a:r>
          </a:p>
          <a:p>
            <a:pPr marL="0" indent="0">
              <a:buNone/>
            </a:pPr>
            <a:r>
              <a:rPr lang="en-US" dirty="0"/>
              <a:t>Sixth, call the </a:t>
            </a:r>
            <a:r>
              <a:rPr lang="en-US" dirty="0" err="1"/>
              <a:t>GetPayments</a:t>
            </a:r>
            <a:r>
              <a:rPr lang="en-US" dirty="0"/>
              <a:t>() procedure again:</a:t>
            </a:r>
          </a:p>
          <a:p>
            <a:pPr marL="0" indent="0">
              <a:buNone/>
            </a:pPr>
            <a:endParaRPr lang="en-US" dirty="0"/>
          </a:p>
          <a:p>
            <a:pPr marL="0" indent="0">
              <a:buNone/>
            </a:pPr>
            <a:r>
              <a:rPr lang="en-US" dirty="0"/>
              <a:t>CALL </a:t>
            </a:r>
            <a:r>
              <a:rPr lang="en-US" dirty="0" err="1"/>
              <a:t>GetPayments</a:t>
            </a:r>
            <a:r>
              <a:rPr lang="en-US" dirty="0"/>
              <a:t>();</a:t>
            </a:r>
          </a:p>
          <a:p>
            <a:pPr marL="0" indent="0">
              <a:buNone/>
            </a:pPr>
            <a:r>
              <a:rPr lang="en-US" dirty="0"/>
              <a:t>MySQL issued the following message:</a:t>
            </a:r>
          </a:p>
          <a:p>
            <a:pPr marL="0" indent="0">
              <a:buNone/>
            </a:pPr>
            <a:endParaRPr lang="en-US" dirty="0"/>
          </a:p>
          <a:p>
            <a:pPr marL="0" indent="0">
              <a:buNone/>
            </a:pPr>
            <a:r>
              <a:rPr lang="en-US" dirty="0"/>
              <a:t>Error Code: 1449. The user specified as a definer ('</a:t>
            </a:r>
            <a:r>
              <a:rPr lang="en-US" dirty="0" err="1"/>
              <a:t>fx</a:t>
            </a:r>
            <a:r>
              <a:rPr lang="en-US" dirty="0"/>
              <a:t>'@'%') does not exist</a:t>
            </a:r>
          </a:p>
          <a:p>
            <a:pPr marL="0" indent="0">
              <a:buNone/>
            </a:pPr>
            <a:r>
              <a:rPr lang="en-US" dirty="0"/>
              <a:t>To fix this issue, you need to manually change the definer in the stored procedure </a:t>
            </a:r>
            <a:r>
              <a:rPr lang="en-US" dirty="0" err="1"/>
              <a:t>GetPayments</a:t>
            </a:r>
            <a:r>
              <a:rPr lang="en-US"/>
              <a:t>() and save it.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200942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If you want to rename multiple user accounts at once, you use the following syntax:</a:t>
            </a:r>
          </a:p>
          <a:p>
            <a:pPr marL="0" indent="0">
              <a:buNone/>
            </a:pPr>
            <a:endParaRPr lang="en-US" dirty="0"/>
          </a:p>
          <a:p>
            <a:pPr marL="0" indent="0">
              <a:buNone/>
            </a:pPr>
            <a:r>
              <a:rPr lang="en-US" dirty="0"/>
              <a:t>RENAME USER </a:t>
            </a:r>
          </a:p>
          <a:p>
            <a:pPr marL="0" indent="0">
              <a:buNone/>
            </a:pPr>
            <a:r>
              <a:rPr lang="en-US" dirty="0"/>
              <a:t>    old_user1 TO new_user1,</a:t>
            </a:r>
          </a:p>
          <a:p>
            <a:pPr marL="0" indent="0">
              <a:buNone/>
            </a:pPr>
            <a:r>
              <a:rPr lang="en-US" dirty="0"/>
              <a:t>    old_user2 TO new_user2,</a:t>
            </a:r>
          </a:p>
          <a:p>
            <a:pPr marL="0" indent="0">
              <a:buNone/>
            </a:pPr>
            <a:r>
              <a:rPr lang="en-US" dirty="0"/>
              <a:t>    ...</a:t>
            </a:r>
          </a:p>
          <a:p>
            <a:pPr marL="0" indent="0">
              <a:buNone/>
            </a:pPr>
            <a:r>
              <a:rPr lang="en-US" dirty="0"/>
              <a:t>The RENAME USER transfers all privileges of the old users to the new users. However, it does not drop or invalidate database objects that are dependent on old users.</a:t>
            </a:r>
          </a:p>
          <a:p>
            <a:pPr marL="0" indent="0">
              <a:buNone/>
            </a:pPr>
            <a:endParaRPr lang="en-US" dirty="0"/>
          </a:p>
          <a:p>
            <a:pPr marL="0" indent="0">
              <a:buNone/>
            </a:pPr>
            <a:r>
              <a:rPr lang="en-US" dirty="0"/>
              <a:t>For example, assuming that you have a stored procedure whose the DEFINER attribute specifies the old user. And this stored procedure executes in the definer security context. If you rename the old user, then you will get an error if you execute the stored procedure.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04376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buNone/>
            </a:pPr>
            <a:r>
              <a:rPr lang="en-US" dirty="0"/>
              <a:t>MySQL RENAME USER examples</a:t>
            </a:r>
          </a:p>
          <a:p>
            <a:pPr marL="0" indent="0">
              <a:buNone/>
            </a:pPr>
            <a:r>
              <a:rPr lang="en-US" dirty="0"/>
              <a:t>Let’s take some examples of using the MySQL RENAME USER statement.</a:t>
            </a:r>
          </a:p>
          <a:p>
            <a:pPr marL="0" indent="0">
              <a:buNone/>
            </a:pPr>
            <a:endParaRPr lang="en-US" dirty="0"/>
          </a:p>
          <a:p>
            <a:pPr marL="0" indent="0">
              <a:buNone/>
            </a:pPr>
            <a:r>
              <a:rPr lang="en-US" dirty="0"/>
              <a:t>A) Using MySQL RENAME USER to rename one user example</a:t>
            </a:r>
          </a:p>
          <a:p>
            <a:pPr marL="0" indent="0">
              <a:buNone/>
            </a:pPr>
            <a:r>
              <a:rPr lang="en-US" dirty="0"/>
              <a:t>First, create a new user called </a:t>
            </a:r>
            <a:r>
              <a:rPr lang="en-US" dirty="0" err="1"/>
              <a:t>john@localhost</a:t>
            </a:r>
            <a:r>
              <a:rPr lang="en-US" dirty="0"/>
              <a:t>:</a:t>
            </a:r>
          </a:p>
          <a:p>
            <a:pPr marL="0" indent="0">
              <a:buNone/>
            </a:pPr>
            <a:endParaRPr lang="en-US" dirty="0"/>
          </a:p>
          <a:p>
            <a:pPr marL="0" indent="0">
              <a:buNone/>
            </a:pPr>
            <a:r>
              <a:rPr lang="en-US" dirty="0"/>
              <a:t>CREATE USER </a:t>
            </a:r>
            <a:r>
              <a:rPr lang="en-US" dirty="0" err="1"/>
              <a:t>john@localhost</a:t>
            </a:r>
            <a:r>
              <a:rPr lang="en-US" dirty="0"/>
              <a:t> </a:t>
            </a:r>
          </a:p>
          <a:p>
            <a:pPr marL="0" indent="0">
              <a:buNone/>
            </a:pPr>
            <a:r>
              <a:rPr lang="en-US" dirty="0"/>
              <a:t>IDENTIFIED BY 'Super!pass1';</a:t>
            </a:r>
          </a:p>
          <a:p>
            <a:pPr marL="0" indent="0">
              <a:buNone/>
            </a:pPr>
            <a:r>
              <a:rPr lang="en-US" dirty="0"/>
              <a:t>Second, use the RENAME USER to rename user </a:t>
            </a:r>
            <a:r>
              <a:rPr lang="en-US" dirty="0" err="1"/>
              <a:t>john@localhost</a:t>
            </a:r>
            <a:r>
              <a:rPr lang="en-US" dirty="0"/>
              <a:t>:</a:t>
            </a:r>
          </a:p>
          <a:p>
            <a:pPr marL="0" indent="0">
              <a:buNone/>
            </a:pPr>
            <a:endParaRPr lang="en-US" dirty="0"/>
          </a:p>
          <a:p>
            <a:pPr marL="0" indent="0">
              <a:buNone/>
            </a:pPr>
            <a:r>
              <a:rPr lang="en-US" dirty="0"/>
              <a:t>RENAME USER </a:t>
            </a:r>
            <a:r>
              <a:rPr lang="en-US" dirty="0" err="1"/>
              <a:t>john@localhost</a:t>
            </a:r>
            <a:endParaRPr lang="en-US" dirty="0"/>
          </a:p>
          <a:p>
            <a:pPr marL="0" indent="0">
              <a:buNone/>
            </a:pPr>
            <a:r>
              <a:rPr lang="en-US" dirty="0"/>
              <a:t>TO </a:t>
            </a:r>
            <a:r>
              <a:rPr lang="en-US" dirty="0" err="1"/>
              <a:t>doe@localhost</a:t>
            </a:r>
            <a:r>
              <a:rPr lang="en-US" dirty="0"/>
              <a:t>;</a:t>
            </a:r>
          </a:p>
          <a:p>
            <a:pPr marL="0" indent="0">
              <a:buNone/>
            </a:pPr>
            <a:r>
              <a:rPr lang="en-US" dirty="0"/>
              <a:t>Third, query data from the </a:t>
            </a:r>
            <a:r>
              <a:rPr lang="en-US" dirty="0" err="1"/>
              <a:t>mysql.user</a:t>
            </a:r>
            <a:r>
              <a:rPr lang="en-US" dirty="0"/>
              <a:t> to verify the rename:</a:t>
            </a:r>
          </a:p>
          <a:p>
            <a:pPr marL="0" indent="0">
              <a:buNone/>
            </a:pPr>
            <a:endParaRPr lang="en-US" dirty="0"/>
          </a:p>
          <a:p>
            <a:pPr marL="0" indent="0">
              <a:buNone/>
            </a:pPr>
            <a:r>
              <a:rPr lang="en-US" dirty="0"/>
              <a:t>SELECT host, user</a:t>
            </a:r>
          </a:p>
          <a:p>
            <a:pPr marL="0" indent="0">
              <a:buNone/>
            </a:pPr>
            <a:r>
              <a:rPr lang="en-US" dirty="0"/>
              <a:t>FROM </a:t>
            </a:r>
            <a:r>
              <a:rPr lang="en-US" dirty="0" err="1"/>
              <a:t>mysql.user</a:t>
            </a:r>
            <a:endParaRPr lang="en-US" dirty="0"/>
          </a:p>
          <a:p>
            <a:pPr marL="0" indent="0">
              <a:buNone/>
            </a:pPr>
            <a:r>
              <a:rPr lang="en-US" dirty="0"/>
              <a:t>WHERE user = 'doe' and host = 'localhost';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334708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B) Using MySQL RENAME USER to rename multiple user accounts example</a:t>
            </a:r>
          </a:p>
          <a:p>
            <a:pPr marL="0" indent="0">
              <a:buNone/>
            </a:pPr>
            <a:r>
              <a:rPr lang="en-US" dirty="0"/>
              <a:t>First, create two user accounts </a:t>
            </a:r>
            <a:r>
              <a:rPr lang="en-US" dirty="0" err="1"/>
              <a:t>jill@localhost</a:t>
            </a:r>
            <a:r>
              <a:rPr lang="en-US" dirty="0"/>
              <a:t> and </a:t>
            </a:r>
            <a:r>
              <a:rPr lang="en-US" dirty="0" err="1"/>
              <a:t>hill@localhost</a:t>
            </a:r>
            <a:endParaRPr lang="en-US" dirty="0"/>
          </a:p>
          <a:p>
            <a:pPr marL="0" indent="0">
              <a:buNone/>
            </a:pPr>
            <a:endParaRPr lang="en-US" dirty="0"/>
          </a:p>
          <a:p>
            <a:pPr marL="0" indent="0">
              <a:buNone/>
            </a:pPr>
            <a:r>
              <a:rPr lang="en-US" dirty="0"/>
              <a:t>CREATE USER </a:t>
            </a:r>
            <a:r>
              <a:rPr lang="en-US" dirty="0" err="1"/>
              <a:t>jill@localhost</a:t>
            </a:r>
            <a:r>
              <a:rPr lang="en-US" dirty="0"/>
              <a:t> </a:t>
            </a:r>
          </a:p>
          <a:p>
            <a:pPr marL="0" indent="0">
              <a:buNone/>
            </a:pPr>
            <a:r>
              <a:rPr lang="en-US" dirty="0"/>
              <a:t>IDENTIFIED BY 'Super!pass1';</a:t>
            </a:r>
          </a:p>
          <a:p>
            <a:pPr marL="0" indent="0">
              <a:buNone/>
            </a:pPr>
            <a:endParaRPr lang="en-US" dirty="0"/>
          </a:p>
          <a:p>
            <a:pPr marL="0" indent="0">
              <a:buNone/>
            </a:pPr>
            <a:r>
              <a:rPr lang="en-US" dirty="0"/>
              <a:t>CREATE USER </a:t>
            </a:r>
            <a:r>
              <a:rPr lang="en-US" dirty="0" err="1"/>
              <a:t>hill@localhost</a:t>
            </a:r>
            <a:r>
              <a:rPr lang="en-US" dirty="0"/>
              <a:t> </a:t>
            </a:r>
          </a:p>
          <a:p>
            <a:pPr marL="0" indent="0">
              <a:buNone/>
            </a:pPr>
            <a:r>
              <a:rPr lang="en-US" dirty="0"/>
              <a:t>IDENTIFIED BY 'Super!pass1';</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32830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Second, use the RENAME USER statement to rename these two users:</a:t>
            </a:r>
          </a:p>
          <a:p>
            <a:pPr marL="0" indent="0">
              <a:buNone/>
            </a:pPr>
            <a:endParaRPr lang="en-US" dirty="0"/>
          </a:p>
          <a:p>
            <a:pPr marL="0" indent="0">
              <a:buNone/>
            </a:pPr>
            <a:r>
              <a:rPr lang="en-US" dirty="0"/>
              <a:t>RENAME USER     </a:t>
            </a:r>
          </a:p>
          <a:p>
            <a:pPr marL="0" indent="0">
              <a:buNone/>
            </a:pPr>
            <a:r>
              <a:rPr lang="en-US" dirty="0"/>
              <a:t>    </a:t>
            </a:r>
            <a:r>
              <a:rPr lang="en-US" dirty="0" err="1"/>
              <a:t>jill@localhost</a:t>
            </a:r>
            <a:r>
              <a:rPr lang="en-US" dirty="0"/>
              <a:t> TO </a:t>
            </a:r>
            <a:r>
              <a:rPr lang="en-US" dirty="0" err="1"/>
              <a:t>jin@localhost</a:t>
            </a:r>
            <a:r>
              <a:rPr lang="en-US" dirty="0"/>
              <a:t>,</a:t>
            </a:r>
          </a:p>
          <a:p>
            <a:pPr marL="0" indent="0">
              <a:buNone/>
            </a:pPr>
            <a:r>
              <a:rPr lang="en-US" dirty="0"/>
              <a:t>    </a:t>
            </a:r>
            <a:r>
              <a:rPr lang="en-US" dirty="0" err="1"/>
              <a:t>hill@localhost</a:t>
            </a:r>
            <a:r>
              <a:rPr lang="en-US" dirty="0"/>
              <a:t> TO </a:t>
            </a:r>
            <a:r>
              <a:rPr lang="en-US" dirty="0" err="1"/>
              <a:t>hank@localhost</a:t>
            </a:r>
            <a:r>
              <a:rPr lang="en-US" dirty="0"/>
              <a:t>;</a:t>
            </a:r>
          </a:p>
          <a:p>
            <a:pPr marL="0" indent="0">
              <a:buNone/>
            </a:pPr>
            <a:r>
              <a:rPr lang="en-US" dirty="0"/>
              <a:t>Third, query data from the </a:t>
            </a:r>
            <a:r>
              <a:rPr lang="en-US" dirty="0" err="1"/>
              <a:t>mysql.user</a:t>
            </a:r>
            <a:r>
              <a:rPr lang="en-US" dirty="0"/>
              <a:t> to verify the rename:</a:t>
            </a:r>
          </a:p>
          <a:p>
            <a:pPr marL="0" indent="0">
              <a:buNone/>
            </a:pPr>
            <a:endParaRPr lang="en-US" dirty="0"/>
          </a:p>
          <a:p>
            <a:pPr marL="0" indent="0">
              <a:buNone/>
            </a:pPr>
            <a:r>
              <a:rPr lang="en-US" dirty="0"/>
              <a:t>SELECT host, user</a:t>
            </a:r>
          </a:p>
          <a:p>
            <a:pPr marL="0" indent="0">
              <a:buNone/>
            </a:pPr>
            <a:r>
              <a:rPr lang="en-US" dirty="0"/>
              <a:t>FROM </a:t>
            </a:r>
            <a:r>
              <a:rPr lang="en-US" dirty="0" err="1"/>
              <a:t>mysql.user</a:t>
            </a:r>
            <a:endParaRPr lang="en-US" dirty="0"/>
          </a:p>
          <a:p>
            <a:pPr marL="0" indent="0">
              <a:buNone/>
            </a:pPr>
            <a:r>
              <a:rPr lang="en-US" dirty="0"/>
              <a:t>WHERE user IN ('</a:t>
            </a:r>
            <a:r>
              <a:rPr lang="en-US" dirty="0" err="1"/>
              <a:t>jin</a:t>
            </a:r>
            <a:r>
              <a:rPr lang="en-US" dirty="0"/>
              <a:t>','hank');</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5123" name="Picture 3" descr="MySQL RENAME USER - rename multiple user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699998"/>
            <a:ext cx="2583380" cy="121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19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C) Using MySQL RENAME USER to rename a user account associated with a stored procedure</a:t>
            </a:r>
          </a:p>
          <a:p>
            <a:pPr marL="0" indent="0">
              <a:buNone/>
            </a:pPr>
            <a:r>
              <a:rPr lang="en-US" dirty="0"/>
              <a:t>First, create a new user account called </a:t>
            </a:r>
            <a:r>
              <a:rPr lang="en-US" dirty="0" err="1"/>
              <a:t>fx</a:t>
            </a:r>
            <a:r>
              <a:rPr lang="en-US" dirty="0"/>
              <a:t>:</a:t>
            </a:r>
          </a:p>
          <a:p>
            <a:pPr marL="0" indent="0">
              <a:buNone/>
            </a:pPr>
            <a:endParaRPr lang="en-US" dirty="0"/>
          </a:p>
          <a:p>
            <a:pPr marL="0" indent="0">
              <a:buNone/>
            </a:pPr>
            <a:r>
              <a:rPr lang="en-US" dirty="0"/>
              <a:t>CREATE USER </a:t>
            </a:r>
            <a:r>
              <a:rPr lang="en-US" dirty="0" err="1"/>
              <a:t>fx</a:t>
            </a:r>
            <a:endParaRPr lang="en-US" dirty="0"/>
          </a:p>
          <a:p>
            <a:pPr marL="0" indent="0">
              <a:buNone/>
            </a:pPr>
            <a:r>
              <a:rPr lang="en-US" dirty="0"/>
              <a:t>IDENTIFIED BY 'Super!pass2';</a:t>
            </a:r>
          </a:p>
          <a:p>
            <a:pPr marL="0" indent="0">
              <a:buNone/>
            </a:pPr>
            <a:r>
              <a:rPr lang="en-US" dirty="0"/>
              <a:t>Second, grant all privileges to </a:t>
            </a:r>
            <a:r>
              <a:rPr lang="en-US" dirty="0" err="1"/>
              <a:t>fx</a:t>
            </a:r>
            <a:r>
              <a:rPr lang="en-US" dirty="0"/>
              <a:t>:</a:t>
            </a:r>
          </a:p>
          <a:p>
            <a:pPr marL="0" indent="0">
              <a:buNone/>
            </a:pPr>
            <a:endParaRPr lang="en-US" dirty="0"/>
          </a:p>
          <a:p>
            <a:pPr marL="0" indent="0">
              <a:buNone/>
            </a:pPr>
            <a:r>
              <a:rPr lang="en-US" dirty="0"/>
              <a:t>GRANT ALL ON *.* </a:t>
            </a:r>
          </a:p>
          <a:p>
            <a:pPr marL="0" indent="0">
              <a:buNone/>
            </a:pPr>
            <a:r>
              <a:rPr lang="en-US" dirty="0"/>
              <a:t>TO </a:t>
            </a:r>
            <a:r>
              <a:rPr lang="en-US" dirty="0" err="1"/>
              <a:t>fx</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57065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Third, login as </a:t>
            </a:r>
            <a:r>
              <a:rPr lang="en-US" dirty="0" err="1"/>
              <a:t>fx</a:t>
            </a:r>
            <a:r>
              <a:rPr lang="en-US" dirty="0"/>
              <a:t> and create a procedure that returns all rows from the payments table in the sample database</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7171" name="Picture 3" descr="https://sp.mysqltutorial.org/wp-content/uploads/2019/08/paym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399" y="3211602"/>
            <a:ext cx="2329543" cy="200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3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DELIMITER $$</a:t>
            </a:r>
          </a:p>
          <a:p>
            <a:pPr marL="0" indent="0">
              <a:buNone/>
            </a:pPr>
            <a:endParaRPr lang="en-US" dirty="0"/>
          </a:p>
          <a:p>
            <a:pPr marL="0" indent="0">
              <a:buNone/>
            </a:pPr>
            <a:r>
              <a:rPr lang="en-US" dirty="0"/>
              <a:t>CREATE DEFINER=</a:t>
            </a:r>
            <a:r>
              <a:rPr lang="en-US" dirty="0" err="1"/>
              <a:t>fx</a:t>
            </a:r>
            <a:r>
              <a:rPr lang="en-US" dirty="0"/>
              <a:t> PROCEDURE </a:t>
            </a:r>
            <a:r>
              <a:rPr lang="en-US" dirty="0" err="1"/>
              <a:t>GetPayments</a:t>
            </a:r>
            <a:r>
              <a:rPr lang="en-US" dirty="0"/>
              <a:t>()</a:t>
            </a:r>
          </a:p>
          <a:p>
            <a:pPr marL="0" indent="0">
              <a:buNone/>
            </a:pPr>
            <a:r>
              <a:rPr lang="en-US" dirty="0"/>
              <a:t>SQL SECURITY DEFINER</a:t>
            </a:r>
          </a:p>
          <a:p>
            <a:pPr marL="0" indent="0">
              <a:buNone/>
            </a:pPr>
            <a:r>
              <a:rPr lang="en-US" dirty="0"/>
              <a:t>BEGIN</a:t>
            </a:r>
          </a:p>
          <a:p>
            <a:pPr marL="0" indent="0">
              <a:buNone/>
            </a:pPr>
            <a:r>
              <a:rPr lang="en-US" dirty="0"/>
              <a:t>    SELECT * FROM payments;</a:t>
            </a:r>
          </a:p>
          <a:p>
            <a:pPr marL="0" indent="0">
              <a:buNone/>
            </a:pPr>
            <a:r>
              <a:rPr lang="en-US" dirty="0"/>
              <a:t>END$$</a:t>
            </a:r>
          </a:p>
          <a:p>
            <a:pPr marL="0" indent="0">
              <a:buNone/>
            </a:pPr>
            <a:endParaRPr lang="en-US" dirty="0"/>
          </a:p>
          <a:p>
            <a:pPr marL="0" indent="0">
              <a:buNone/>
            </a:pPr>
            <a:r>
              <a:rPr lang="en-US" dirty="0"/>
              <a:t>DELIMITER ;</a:t>
            </a:r>
          </a:p>
          <a:p>
            <a:pPr marL="0" indent="0">
              <a:buNone/>
            </a:pPr>
            <a:r>
              <a:rPr lang="en-US" dirty="0"/>
              <a:t>The definer of the procedure is </a:t>
            </a:r>
            <a:r>
              <a:rPr lang="en-US" dirty="0" err="1"/>
              <a:t>fx</a:t>
            </a:r>
            <a:r>
              <a:rPr lang="en-US" dirty="0"/>
              <a:t> and SQL SECURITY specifies that the procedure will execute with the privileges of the definer.</a:t>
            </a:r>
          </a:p>
          <a:p>
            <a:pPr marL="0" indent="0">
              <a:buNone/>
            </a:pPr>
            <a:endParaRPr lang="en-US" dirty="0"/>
          </a:p>
          <a:p>
            <a:pPr marL="0" indent="0">
              <a:buNone/>
            </a:pPr>
            <a:r>
              <a:rPr lang="en-US" dirty="0"/>
              <a:t>Fourth, login as root and call the </a:t>
            </a:r>
            <a:r>
              <a:rPr lang="en-US" dirty="0" err="1"/>
              <a:t>GetPayments</a:t>
            </a:r>
            <a:r>
              <a:rPr lang="en-US" dirty="0"/>
              <a:t>() procedure: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14434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CALL</a:t>
            </a:r>
            <a:r>
              <a:rPr lang="en-US" dirty="0"/>
              <a:t> </a:t>
            </a:r>
            <a:r>
              <a:rPr lang="en-US" dirty="0" err="1"/>
              <a:t>GetPayments</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9218" name="Picture 2" descr="MySQL RENAME USER - Stored Proced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082" y="2993888"/>
            <a:ext cx="3531943" cy="270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68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3827</TotalTime>
  <Words>598</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764</cp:revision>
  <dcterms:created xsi:type="dcterms:W3CDTF">2019-09-15T04:30:17Z</dcterms:created>
  <dcterms:modified xsi:type="dcterms:W3CDTF">2020-06-25T13:34:28Z</dcterms:modified>
</cp:coreProperties>
</file>