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5" r:id="rId1"/>
  </p:sldMasterIdLst>
  <p:notesMasterIdLst>
    <p:notesMasterId r:id="rId21"/>
  </p:notesMasterIdLst>
  <p:handoutMasterIdLst>
    <p:handoutMasterId r:id="rId22"/>
  </p:handoutMasterIdLst>
  <p:sldIdLst>
    <p:sldId id="549" r:id="rId2"/>
    <p:sldId id="559" r:id="rId3"/>
    <p:sldId id="560" r:id="rId4"/>
    <p:sldId id="561" r:id="rId5"/>
    <p:sldId id="562" r:id="rId6"/>
    <p:sldId id="563" r:id="rId7"/>
    <p:sldId id="564" r:id="rId8"/>
    <p:sldId id="565" r:id="rId9"/>
    <p:sldId id="566" r:id="rId10"/>
    <p:sldId id="567" r:id="rId11"/>
    <p:sldId id="568" r:id="rId12"/>
    <p:sldId id="569" r:id="rId13"/>
    <p:sldId id="570" r:id="rId14"/>
    <p:sldId id="571" r:id="rId15"/>
    <p:sldId id="572" r:id="rId16"/>
    <p:sldId id="573" r:id="rId17"/>
    <p:sldId id="574" r:id="rId18"/>
    <p:sldId id="575" r:id="rId19"/>
    <p:sldId id="32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CF8DE51-D3A0-430A-BEB3-4D034109A343}">
          <p14:sldIdLst>
            <p14:sldId id="549"/>
            <p14:sldId id="559"/>
            <p14:sldId id="560"/>
            <p14:sldId id="561"/>
            <p14:sldId id="562"/>
            <p14:sldId id="563"/>
            <p14:sldId id="564"/>
          </p14:sldIdLst>
        </p14:section>
        <p14:section name="Untitled Section" id="{41E13A96-F09B-4B2F-AFFC-B62AB4846C10}">
          <p14:sldIdLst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  <p14:sldId id="32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21" autoAdjust="0"/>
    <p:restoredTop sz="94660"/>
  </p:normalViewPr>
  <p:slideViewPr>
    <p:cSldViewPr snapToGrid="0">
      <p:cViewPr varScale="1">
        <p:scale>
          <a:sx n="73" d="100"/>
          <a:sy n="73" d="100"/>
        </p:scale>
        <p:origin x="9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F808EAC-D939-4A62-B9E9-EC575D7A4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67EBD-6939-4D0A-A5DF-7A36201BD2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FAC0A-C025-4A33-A7BB-EE1EDD9D79C2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E1CD1-0082-448B-A492-48BA82553F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E3312-CFBB-49BF-A913-3CCF3931EB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58613-FD43-48EA-8ADC-8576E562F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05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7262F-5008-49DF-832D-01884A27659A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8305E-9D30-4CE2-A541-3450458F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792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1653-F059-4693-8BDD-66A63C312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579C9-B20B-4ADC-9832-D514C5237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just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DDE21-26F9-41A4-8BA4-C21DE4E2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4E38-597A-4A0C-86DD-BC2C7CDEDA24}" type="datetime1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275F7-D773-45FB-A696-5FA7D46D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760C8-007C-44F9-8FDA-61071439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0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760B-CCB0-4513-B748-078942C8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F4761-EF2E-41F6-927F-CF13F0C72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65055-C344-4FED-99C4-33FE881A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ED41-F136-449B-A582-6DD651F4230D}" type="datetime1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523FB-541E-463F-81A4-2909DE8C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1D53-2AA5-4BC9-BD82-E86AC3C7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9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D84EB-DCE4-4F35-BD0A-125743E51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8B187-CA06-40AB-9843-FA260F179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27374-F841-40DC-AAB2-9783572D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52530-2F5D-463B-A633-6A2B2E9A766A}" type="datetime1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8E9D6-3848-4F6C-8311-6D1AF67E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26B42-5D77-4F6F-A725-5EFC8D74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7746-CE77-47F3-81BF-21C96FA8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A8FAB-FC6D-45CA-BBEA-575D6BD50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201C1-7150-4433-876D-B804610B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E22E-A82E-4BB5-B462-A698C3DAFC1F}" type="datetime1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7AD3A-ADCB-4906-AF7C-4EAAE248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8C14-C79A-45BA-A4EB-A10E7DC8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1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5314A-8E07-434E-B244-24B52E861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E35CB-E159-412D-A803-D16747CEA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81849-3764-41E9-AEBD-385554A5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0828-38CF-4451-8244-68636A1C8CB5}" type="datetime1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F5041-B7D1-4879-9A95-EFEB477B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2F63A-0CE7-4496-9274-DA85FB56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6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C275-98A9-4CD6-A3B1-32E0C83B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0997C-4927-4F43-89A3-1389EBC27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59B58-5F64-4110-85A6-37323099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5DA91-08A1-4CC4-B935-B8D9429A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2029-BEE1-4343-9ED9-92BA995C8865}" type="datetime1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9B1E4-AEA6-4BED-B533-E014C029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3C131-4199-4039-85AF-0C664761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4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6C24-68CB-4253-9300-FA3EC152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28E0E-C0A6-460E-BEAD-86B8F5600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FF9CA-2536-4CFB-83AA-35EAE1068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B9916-3F29-4593-9DFB-D4F2923AD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30F01-ECF2-41A6-A883-6F28070B7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C27D0-2BFF-4742-90BB-4B926836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7041-2B29-44B2-871D-D86F30F5F5A7}" type="datetime1">
              <a:rPr lang="en-US" smtClean="0"/>
              <a:t>6/25/2020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D4B25-4B42-4744-AA86-0F650D61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B88AA-1EFD-432B-8B48-EC218C3F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6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7E93-285F-465B-8169-E452FEDD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EAA4E-815D-4BC9-B226-784CE911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D246-ACC3-4CD9-92C9-85D9E50191DC}" type="datetime1">
              <a:rPr lang="en-US" smtClean="0"/>
              <a:t>6/25/2020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0C8F5-036C-46E6-A2A9-C96596B71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6D83C-0E18-4B99-9A03-B26F8BFB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6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72242E-79C2-4753-A177-C43F31808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AB86-C251-49C6-9048-122667BB41F5}" type="datetime1">
              <a:rPr lang="en-US" smtClean="0"/>
              <a:t>6/25/2020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826C6-5ECA-429A-B744-DA092D60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CDA0C-9150-4046-B547-94F8B302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4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0360-890A-431C-8BC0-3DED7FFA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C73BA-8343-4695-952D-B49B54C94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F008F-0081-4CE4-9DB2-E0629FF0B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7F78C-7BE2-48A3-9BDD-9E078D32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2A80-760C-4B9C-9DA6-B64F006B1C69}" type="datetime1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A1378-4B9B-4E44-938E-5846A57E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91ED4-23EF-417E-B0F8-63978FDB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8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8EA2-0538-4208-AE7F-70E5B2733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EA3543-3429-4A56-8865-29BE9EFD0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46FF9-4AA8-4C41-ADE3-BF5A5C98E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F793C-4CFD-41C6-BA41-258256CC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F644-A7B6-4EDE-A73D-F227E609FD1E}" type="datetime1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FAC5A-868A-4E98-AE04-FECFFBB4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E8F48-6B0F-4D9E-B62B-F96504A1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6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B60754-1A3D-485B-A06F-166C2250CC19}"/>
              </a:ext>
            </a:extLst>
          </p:cNvPr>
          <p:cNvSpPr/>
          <p:nvPr userDrawn="1"/>
        </p:nvSpPr>
        <p:spPr>
          <a:xfrm>
            <a:off x="0" y="681037"/>
            <a:ext cx="12192000" cy="567531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A9B90A-8BD7-43C6-8370-745D4D79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49885-5966-403E-B19F-6AF2BDEA8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D404C-C0F0-4A3B-8371-CA8B93B0F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75E3F-B9A5-4457-943D-67B4222F59F8}" type="datetime1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7F1D0-266A-418B-A330-E21E9DC6C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1C9F9-8FF4-4F56-994D-70B8852D3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0070C0"/>
                </a:solidFill>
              </a:defRPr>
            </a:lvl1pPr>
          </a:lstStyle>
          <a:p>
            <a:fld id="{CBA38C19-DD30-46F9-A559-7559A714E4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8E3BA9-741C-4AB3-8474-D1CE133EE6F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5" y="89511"/>
            <a:ext cx="3135086" cy="59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23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channel/UCYW3PWPOPn3qgxxjhUbXXXg?view_as=subscrib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the MySQL REVOKE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REVOKE statement revokes one or more privileges from a user account.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REVOKE statement has several forms.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Revoke one or more privileges</a:t>
            </a:r>
          </a:p>
          <a:p>
            <a:pPr marL="0" indent="0">
              <a:buNone/>
            </a:pPr>
            <a:r>
              <a:rPr lang="en-US" dirty="0"/>
              <a:t>The following illustrates the basic syntax of the REVOKE statement that revokes one or more privileges from user accounts: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REVOKE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privilegee</a:t>
            </a:r>
            <a:r>
              <a:rPr lang="en-US" dirty="0"/>
              <a:t> [,privilege]..</a:t>
            </a:r>
          </a:p>
          <a:p>
            <a:pPr marL="0" indent="0">
              <a:buNone/>
            </a:pPr>
            <a:r>
              <a:rPr lang="en-US" dirty="0"/>
              <a:t>ON [</a:t>
            </a:r>
            <a:r>
              <a:rPr lang="en-US" dirty="0" err="1"/>
              <a:t>object_type</a:t>
            </a:r>
            <a:r>
              <a:rPr lang="en-US" dirty="0"/>
              <a:t>] </a:t>
            </a:r>
            <a:r>
              <a:rPr lang="en-US" dirty="0" err="1"/>
              <a:t>privilege_level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user1 [, user2] ..;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-apple-system"/>
              </a:rPr>
              <a:t>Introduction to the MySQL 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var(--fonts)"/>
              </a:rPr>
              <a:t>GRANT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262626"/>
                </a:solidFill>
                <a:effectLst/>
                <a:latin typeface="-apple-system"/>
              </a:rPr>
              <a:t> statement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165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B) Using MySQL REVOKE to revoke all privileges from a user account example</a:t>
            </a:r>
          </a:p>
          <a:p>
            <a:pPr marL="0" indent="0">
              <a:buNone/>
            </a:pPr>
            <a:r>
              <a:rPr lang="en-US" dirty="0"/>
              <a:t>First, grant the EXECUTE privilege to the </a:t>
            </a:r>
            <a:r>
              <a:rPr lang="en-US" dirty="0" err="1"/>
              <a:t>rfc@localhost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GRANT EXECUTE</a:t>
            </a:r>
          </a:p>
          <a:p>
            <a:pPr marL="0" indent="0">
              <a:buNone/>
            </a:pPr>
            <a:r>
              <a:rPr lang="en-US" dirty="0"/>
              <a:t>ON classicmodels.*</a:t>
            </a:r>
          </a:p>
          <a:p>
            <a:pPr marL="0" indent="0">
              <a:buNone/>
            </a:pPr>
            <a:r>
              <a:rPr lang="en-US" dirty="0"/>
              <a:t>TO </a:t>
            </a:r>
            <a:r>
              <a:rPr lang="en-US" dirty="0" err="1"/>
              <a:t>rfc@localhost</a:t>
            </a:r>
            <a:r>
              <a:rPr lang="en-US" dirty="0"/>
              <a:t>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68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11</a:t>
            </a:fld>
            <a:endParaRPr lang="en-US"/>
          </a:p>
        </p:txBody>
      </p:sp>
      <p:pic>
        <p:nvPicPr>
          <p:cNvPr id="10242" name="Picture 2" descr="https://sp.mysqltutorial.org/wp-content/uploads/2019/09/MySQL-Revoke-All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482" y="3252651"/>
            <a:ext cx="6701090" cy="102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222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Third, revoke all privileges of the </a:t>
            </a:r>
            <a:r>
              <a:rPr lang="en-US" dirty="0" err="1"/>
              <a:t>rfc@localhost</a:t>
            </a:r>
            <a:r>
              <a:rPr lang="en-US" dirty="0"/>
              <a:t> user account by using the REVOKE ALL statement: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REVOKE ALL, GRANT OPTION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rfc@localhost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Finally, show the privileges of the </a:t>
            </a:r>
            <a:r>
              <a:rPr lang="en-US" dirty="0" err="1"/>
              <a:t>rfc@localhost</a:t>
            </a:r>
            <a:r>
              <a:rPr lang="en-US" dirty="0"/>
              <a:t> to verify the revoke: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SHOW GRANTS FOR </a:t>
            </a:r>
            <a:r>
              <a:rPr lang="en-US" dirty="0" err="1"/>
              <a:t>rfc@localhost</a:t>
            </a:r>
            <a:r>
              <a:rPr lang="en-US" dirty="0"/>
              <a:t>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5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/>
              <a:t>rfc@localhost</a:t>
            </a:r>
            <a:r>
              <a:rPr lang="en-US" dirty="0"/>
              <a:t> has no privileges. Note that USAGE privilege means no privileges in MySQL.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20687"/>
            <a:ext cx="7145696" cy="91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582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C) Using MySQL REVOKE to revoke PROXY privilege example</a:t>
            </a:r>
          </a:p>
          <a:p>
            <a:pPr marL="0" indent="0">
              <a:buNone/>
            </a:pPr>
            <a:r>
              <a:rPr lang="en-US" dirty="0"/>
              <a:t>First, grant the PROXY privilege to </a:t>
            </a:r>
            <a:r>
              <a:rPr lang="en-US" dirty="0" err="1"/>
              <a:t>rfc@localhost</a:t>
            </a:r>
            <a:r>
              <a:rPr lang="en-US" dirty="0"/>
              <a:t> user account: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GRANT PROXY </a:t>
            </a:r>
          </a:p>
          <a:p>
            <a:pPr marL="0" indent="0">
              <a:buNone/>
            </a:pPr>
            <a:r>
              <a:rPr lang="en-US" dirty="0"/>
              <a:t>ON root </a:t>
            </a:r>
          </a:p>
          <a:p>
            <a:pPr marL="0" indent="0">
              <a:buNone/>
            </a:pPr>
            <a:r>
              <a:rPr lang="en-US" dirty="0"/>
              <a:t>TO </a:t>
            </a:r>
            <a:r>
              <a:rPr lang="en-US" dirty="0" err="1"/>
              <a:t>rfc@localhost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Second, show the granted privileges of </a:t>
            </a:r>
            <a:r>
              <a:rPr lang="en-US" dirty="0" err="1"/>
              <a:t>rfc@localhost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SHOW GRANTS FOR </a:t>
            </a:r>
            <a:r>
              <a:rPr lang="en-US" dirty="0" err="1"/>
              <a:t>rfc@localhost</a:t>
            </a:r>
            <a:r>
              <a:rPr lang="en-US" dirty="0"/>
              <a:t>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22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15</a:t>
            </a:fld>
            <a:endParaRPr lang="en-US"/>
          </a:p>
        </p:txBody>
      </p:sp>
      <p:pic>
        <p:nvPicPr>
          <p:cNvPr id="14338" name="Picture 2" descr="MySQL Revoke Prox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485" y="3108960"/>
            <a:ext cx="6505705" cy="115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487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Third, revoke the PROXY privilege from the </a:t>
            </a:r>
            <a:r>
              <a:rPr lang="en-US" dirty="0" err="1"/>
              <a:t>rfc@localhost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REVOKE PROXY </a:t>
            </a:r>
          </a:p>
          <a:p>
            <a:pPr marL="0" indent="0">
              <a:buNone/>
            </a:pPr>
            <a:r>
              <a:rPr lang="en-US" dirty="0"/>
              <a:t>ON root 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rfc@localhost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Finally, show the granted privileges of </a:t>
            </a:r>
            <a:r>
              <a:rPr lang="en-US" dirty="0" err="1"/>
              <a:t>rfc@lcoalhost</a:t>
            </a:r>
            <a:r>
              <a:rPr lang="en-US" dirty="0"/>
              <a:t> to verify the revoke: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SHOW GRANTS FOR </a:t>
            </a:r>
            <a:r>
              <a:rPr lang="en-US" dirty="0" err="1"/>
              <a:t>rfc@localhost</a:t>
            </a:r>
            <a:r>
              <a:rPr lang="en-US" dirty="0"/>
              <a:t>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17</a:t>
            </a:fld>
            <a:endParaRPr lang="en-US"/>
          </a:p>
        </p:txBody>
      </p:sp>
      <p:pic>
        <p:nvPicPr>
          <p:cNvPr id="16386" name="Picture 2" descr="https://sp.mysqltutorial.org/wp-content/uploads/2019/09/MySQL-Revoke-Proxy-Exampl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44" y="3161211"/>
            <a:ext cx="7349680" cy="103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641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When the MySQL REVOKE command takes effect</a:t>
            </a:r>
          </a:p>
          <a:p>
            <a:pPr marL="0" indent="0">
              <a:buNone/>
            </a:pPr>
            <a:r>
              <a:rPr lang="en-US" dirty="0"/>
              <a:t>The effect of REVOKE statement depends on the privilege level: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Global level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changes take effect when the user account connects to the MySQL Server in the subsequent sessions. The changes are not applied to all currently connected users.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Database level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changes take effect after the next USE statement.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Table and column levels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/>
              <a:t>The changes take effect on all subsequent queries.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573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/>
              <a:t>Thank You</a:t>
            </a:r>
          </a:p>
          <a:p>
            <a:pPr marL="0" indent="0" algn="ctr">
              <a:buNone/>
            </a:pPr>
            <a:r>
              <a:rPr lang="en-US" sz="4400" dirty="0"/>
              <a:t>Please Subscribe My Channel</a:t>
            </a:r>
          </a:p>
          <a:p>
            <a:pPr marL="0" indent="0" algn="ctr">
              <a:buNone/>
            </a:pPr>
            <a:r>
              <a:rPr lang="en-US" sz="4400" dirty="0">
                <a:hlinkClick r:id="rId2"/>
              </a:rPr>
              <a:t>https://www.youtube.com/channel/UCYW3PWPOPn3qgxxjhUbXXXg?view_as=subscriber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8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 this syntax: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First, specify a list of comma-separated privileges that you want to revoke from a user account after the REVOKE keyword.</a:t>
            </a:r>
          </a:p>
          <a:p>
            <a:r>
              <a:rPr lang="en-US" dirty="0"/>
              <a:t>Second, specify the object type and privilege level of the privileges after the ON keyword; check it out the GRANT statement for more information on privilege level.</a:t>
            </a:r>
          </a:p>
          <a:p>
            <a:r>
              <a:rPr lang="en-US" dirty="0"/>
              <a:t>Third, specify one or more user accounts from which you want to revoke the privileges in the FROM clause.</a:t>
            </a:r>
          </a:p>
          <a:p>
            <a:pPr marL="0" indent="0">
              <a:buNone/>
            </a:pPr>
            <a:r>
              <a:rPr lang="en-US" dirty="0"/>
              <a:t>Note that to execute this form of REVOKE statement, you must have GRANT OPTION privilege or you must have the privileges that you are revoking.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8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Revoke all privileges</a:t>
            </a:r>
          </a:p>
          <a:p>
            <a:pPr marL="0" indent="0">
              <a:buNone/>
            </a:pPr>
            <a:r>
              <a:rPr lang="en-US" dirty="0"/>
              <a:t>To revoke all privileges from a user, you use the following form of the REVOKE ALL statement: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REVOKE </a:t>
            </a:r>
          </a:p>
          <a:p>
            <a:pPr marL="0" indent="0">
              <a:buNone/>
            </a:pPr>
            <a:r>
              <a:rPr lang="en-US" dirty="0"/>
              <a:t>    ALL [PRIVILEGES], </a:t>
            </a:r>
          </a:p>
          <a:p>
            <a:pPr marL="0" indent="0">
              <a:buNone/>
            </a:pPr>
            <a:r>
              <a:rPr lang="en-US" dirty="0"/>
              <a:t>    GRANT OPTION </a:t>
            </a:r>
          </a:p>
          <a:p>
            <a:pPr marL="0" indent="0">
              <a:buNone/>
            </a:pPr>
            <a:r>
              <a:rPr lang="en-US" dirty="0"/>
              <a:t>FROM user1 [, user2];</a:t>
            </a:r>
          </a:p>
          <a:p>
            <a:pPr marL="0" indent="0">
              <a:buNone/>
            </a:pPr>
            <a:r>
              <a:rPr lang="en-US" dirty="0"/>
              <a:t>To execute the REVOKE ALL statement, you must have the global CREATE USER privilege or the UPDATE privilege for the </a:t>
            </a:r>
            <a:r>
              <a:rPr lang="en-US" dirty="0" err="1"/>
              <a:t>mysql</a:t>
            </a:r>
            <a:r>
              <a:rPr lang="en-US" dirty="0"/>
              <a:t> system database.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70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Revoke Proxy</a:t>
            </a:r>
          </a:p>
          <a:p>
            <a:pPr marL="0" indent="0">
              <a:buNone/>
            </a:pPr>
            <a:r>
              <a:rPr lang="en-US" dirty="0"/>
              <a:t>To revoke a proxy user, you use the REVOKE PROXY command: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REVOKE PROXY </a:t>
            </a:r>
          </a:p>
          <a:p>
            <a:pPr marL="0" indent="0">
              <a:buNone/>
            </a:pPr>
            <a:r>
              <a:rPr lang="en-US" dirty="0"/>
              <a:t>ON </a:t>
            </a:r>
            <a:r>
              <a:rPr lang="en-US" dirty="0" err="1"/>
              <a:t>proxied_user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FROM proxy_user1[,proxy_user1]...;</a:t>
            </a:r>
          </a:p>
          <a:p>
            <a:pPr marL="0" indent="0">
              <a:buNone/>
            </a:pPr>
            <a:r>
              <a:rPr lang="en-US" dirty="0"/>
              <a:t>A proxy user is a valid user in MySQL who can impersonate another user, therefore, the proxy user has all privileges of the user that it impersonates.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70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is a good practice to show privileges of the user accounts using the SHOW GRANTS statement before you revoke the privileges from the user: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SHOW GRANTS FOR user;</a:t>
            </a:r>
          </a:p>
          <a:p>
            <a:pPr marL="0" indent="0">
              <a:buNone/>
            </a:pPr>
            <a:r>
              <a:rPr lang="en-US" dirty="0"/>
              <a:t>MySQL REVOKE examples</a:t>
            </a:r>
          </a:p>
          <a:p>
            <a:pPr marL="0" indent="0">
              <a:buNone/>
            </a:pPr>
            <a:r>
              <a:rPr lang="en-US" dirty="0"/>
              <a:t>Let’s take some examples of revoking privileges.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01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A) Using MySQL REVOKE to revoke some privileges from a user account example</a:t>
            </a:r>
          </a:p>
          <a:p>
            <a:pPr marL="0" indent="0">
              <a:buNone/>
            </a:pPr>
            <a:r>
              <a:rPr lang="en-US" dirty="0"/>
              <a:t>First, create a user account named </a:t>
            </a:r>
            <a:r>
              <a:rPr lang="en-US" dirty="0" err="1"/>
              <a:t>rfc@localhost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USER </a:t>
            </a:r>
            <a:r>
              <a:rPr lang="en-US" dirty="0" err="1"/>
              <a:t>rfc@localhost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IDENTIFIED BY 'Secret1Pass!';</a:t>
            </a:r>
          </a:p>
          <a:p>
            <a:pPr marL="0" indent="0">
              <a:buNone/>
            </a:pPr>
            <a:r>
              <a:rPr lang="en-US" dirty="0"/>
              <a:t>Second, grant </a:t>
            </a:r>
            <a:r>
              <a:rPr lang="en-US" dirty="0" err="1"/>
              <a:t>rfc@localhost</a:t>
            </a:r>
            <a:r>
              <a:rPr lang="en-US" dirty="0"/>
              <a:t> the SELECT, UPDATE, and INSERT privileges on the </a:t>
            </a:r>
            <a:r>
              <a:rPr lang="en-US" dirty="0" err="1"/>
              <a:t>classicmodels</a:t>
            </a:r>
            <a:r>
              <a:rPr lang="en-US" dirty="0"/>
              <a:t> database: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GRANT SELECT, UPDATE, INSERT </a:t>
            </a:r>
          </a:p>
          <a:p>
            <a:pPr marL="0" indent="0">
              <a:buNone/>
            </a:pPr>
            <a:r>
              <a:rPr lang="en-US" dirty="0"/>
              <a:t>ON classicmodels.*</a:t>
            </a:r>
          </a:p>
          <a:p>
            <a:pPr marL="0" indent="0">
              <a:buNone/>
            </a:pPr>
            <a:r>
              <a:rPr lang="en-US" dirty="0"/>
              <a:t>TO </a:t>
            </a:r>
            <a:r>
              <a:rPr lang="en-US" dirty="0" err="1"/>
              <a:t>rfc@localhost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Third, display the granted privileges of the </a:t>
            </a:r>
            <a:r>
              <a:rPr lang="en-US" dirty="0" err="1"/>
              <a:t>rfc@localhost</a:t>
            </a:r>
            <a:r>
              <a:rPr lang="en-US" dirty="0"/>
              <a:t> user account: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SHOW GRANTS FOR </a:t>
            </a:r>
            <a:r>
              <a:rPr lang="en-US" dirty="0" err="1"/>
              <a:t>rfc@localhost</a:t>
            </a:r>
            <a:r>
              <a:rPr lang="en-US" dirty="0"/>
              <a:t>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64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7</a:t>
            </a:fld>
            <a:endParaRPr lang="en-US"/>
          </a:p>
        </p:txBody>
      </p:sp>
      <p:pic>
        <p:nvPicPr>
          <p:cNvPr id="6146" name="Picture 2" descr="https://sp.mysqltutorial.org/wp-content/uploads/2019/09/MySQL-Revok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035" y="2534195"/>
            <a:ext cx="9395886" cy="1345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172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Fourth, revoke the UPDATE and INSERT privileges from </a:t>
            </a:r>
            <a:r>
              <a:rPr lang="en-US" dirty="0" err="1"/>
              <a:t>rfc@localhost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REVOKE INSERT, UPDATE</a:t>
            </a:r>
          </a:p>
          <a:p>
            <a:pPr marL="0" indent="0">
              <a:buNone/>
            </a:pPr>
            <a:r>
              <a:rPr lang="en-US" dirty="0"/>
              <a:t>ON classicmodels.*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rfc@localhost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Fifth, display the privileges of </a:t>
            </a:r>
            <a:r>
              <a:rPr lang="en-US" dirty="0" err="1"/>
              <a:t>rfc@localhost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SHOW GRANTS FOR </a:t>
            </a:r>
            <a:r>
              <a:rPr lang="en-US" dirty="0" err="1"/>
              <a:t>rfc@localhost</a:t>
            </a:r>
            <a:r>
              <a:rPr lang="en-US" dirty="0"/>
              <a:t>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81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9</a:t>
            </a:fld>
            <a:endParaRPr lang="en-US"/>
          </a:p>
        </p:txBody>
      </p:sp>
      <p:pic>
        <p:nvPicPr>
          <p:cNvPr id="8194" name="Picture 2" descr="MySQL Revoke privileges exampl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041" y="3174275"/>
            <a:ext cx="6478816" cy="1107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149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6 Behaviour-Driven development.potx" id="{002FE7BD-A4C4-4F43-9195-83F12D108D43}" vid="{36C169D7-38DE-416C-BBA8-EEBF6E9FA0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3828</TotalTime>
  <Words>732</Words>
  <Application>Microsoft Office PowerPoint</Application>
  <PresentationFormat>Widescreen</PresentationFormat>
  <Paragraphs>152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-apple-system</vt:lpstr>
      <vt:lpstr>Arial</vt:lpstr>
      <vt:lpstr>Calibri</vt:lpstr>
      <vt:lpstr>Calibri Light</vt:lpstr>
      <vt:lpstr>var(--fonts)</vt:lpstr>
      <vt:lpstr>Office Theme</vt:lpstr>
      <vt:lpstr>Introduction to the MySQL REVOKE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 to create and display a doubly linked list</dc:title>
  <dc:creator>ritesh singh</dc:creator>
  <cp:lastModifiedBy>Administrator</cp:lastModifiedBy>
  <cp:revision>769</cp:revision>
  <dcterms:created xsi:type="dcterms:W3CDTF">2019-09-15T04:30:17Z</dcterms:created>
  <dcterms:modified xsi:type="dcterms:W3CDTF">2020-06-25T12:36:44Z</dcterms:modified>
</cp:coreProperties>
</file>