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4"/>
  </p:notesMasterIdLst>
  <p:handoutMasterIdLst>
    <p:handoutMasterId r:id="rId15"/>
  </p:handoutMasterIdLst>
  <p:sldIdLst>
    <p:sldId id="550" r:id="rId2"/>
    <p:sldId id="551" r:id="rId3"/>
    <p:sldId id="552" r:id="rId4"/>
    <p:sldId id="553" r:id="rId5"/>
    <p:sldId id="554" r:id="rId6"/>
    <p:sldId id="555" r:id="rId7"/>
    <p:sldId id="556" r:id="rId8"/>
    <p:sldId id="557" r:id="rId9"/>
    <p:sldId id="558" r:id="rId10"/>
    <p:sldId id="559" r:id="rId11"/>
    <p:sldId id="560" r:id="rId12"/>
    <p:sldId id="32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6/25/2020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6/25/2020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6/25/2020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6/25/2020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6/25/2020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6/25/2020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6/25/2020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6/25/2020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6/25/2020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6/25/2020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6/25/2020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6/25/2020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6/25/2020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Introduction to MySQL SHOW GRANTS statement</a:t>
            </a:r>
          </a:p>
          <a:p>
            <a:pPr marL="0" indent="0">
              <a:buNone/>
            </a:pPr>
            <a:r>
              <a:rPr lang="en-US" dirty="0"/>
              <a:t>The MySQL SHOW GRANTS statement returns all privileges and roles granted to an account user or role.</a:t>
            </a:r>
          </a:p>
          <a:p>
            <a:pPr marL="0" indent="0">
              <a:buNone/>
            </a:pPr>
            <a:endParaRPr lang="en-US" dirty="0"/>
          </a:p>
          <a:p>
            <a:pPr marL="0" indent="0">
              <a:buNone/>
            </a:pPr>
            <a:r>
              <a:rPr lang="en-US" dirty="0"/>
              <a:t>Here is the basic syntax of the SHOW GRANTS statement:</a:t>
            </a:r>
          </a:p>
          <a:p>
            <a:pPr marL="0" indent="0">
              <a:buNone/>
            </a:pPr>
            <a:endParaRPr lang="en-US" dirty="0"/>
          </a:p>
          <a:p>
            <a:pPr marL="0" indent="0">
              <a:buNone/>
            </a:pPr>
            <a:r>
              <a:rPr lang="en-US" dirty="0"/>
              <a:t>SHOW GRANTS</a:t>
            </a:r>
          </a:p>
          <a:p>
            <a:pPr marL="0" indent="0">
              <a:buNone/>
            </a:pPr>
            <a:r>
              <a:rPr lang="en-US" dirty="0"/>
              <a:t>[FOR {user | role}</a:t>
            </a:r>
          </a:p>
          <a:p>
            <a:pPr marL="0" indent="0">
              <a:buNone/>
            </a:pPr>
            <a:r>
              <a:rPr lang="en-US" dirty="0"/>
              <a:t>[USING role [, role] ...]]</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1541806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Fourth, display the privileges granted for the user </a:t>
            </a:r>
            <a:r>
              <a:rPr lang="en-US" dirty="0" err="1"/>
              <a:t>jame@localhost</a:t>
            </a:r>
            <a:r>
              <a:rPr lang="en-US" dirty="0"/>
              <a:t>:</a:t>
            </a:r>
          </a:p>
          <a:p>
            <a:pPr marL="0" indent="0">
              <a:buNone/>
            </a:pPr>
            <a:endParaRPr lang="en-US" dirty="0"/>
          </a:p>
          <a:p>
            <a:pPr marL="0" indent="0">
              <a:buNone/>
            </a:pPr>
            <a:r>
              <a:rPr lang="en-US" dirty="0"/>
              <a:t>SHOW GRANTS </a:t>
            </a:r>
          </a:p>
          <a:p>
            <a:pPr marL="0" indent="0">
              <a:buNone/>
            </a:pPr>
            <a:r>
              <a:rPr lang="en-US" dirty="0"/>
              <a:t>FOR </a:t>
            </a:r>
            <a:r>
              <a:rPr lang="en-US" dirty="0" err="1" smtClean="0"/>
              <a:t>jame@localhost</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pic>
        <p:nvPicPr>
          <p:cNvPr id="10243" name="Picture 3" descr="https://sp.mysqltutorial.org/wp-content/uploads/2019/09/show-grants-for-a-user-with-privileges-and-ro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546" y="4661262"/>
            <a:ext cx="5712769" cy="1256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05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Finally, use the USING clause in the SHOW GRANTS statement to display privileges associated with the </a:t>
            </a:r>
            <a:r>
              <a:rPr lang="en-US" dirty="0" err="1"/>
              <a:t>writer@localhost</a:t>
            </a:r>
            <a:r>
              <a:rPr lang="en-US" dirty="0"/>
              <a:t> role:</a:t>
            </a:r>
          </a:p>
          <a:p>
            <a:pPr marL="0" indent="0">
              <a:buNone/>
            </a:pPr>
            <a:endParaRPr lang="en-US" dirty="0"/>
          </a:p>
          <a:p>
            <a:pPr marL="0" indent="0">
              <a:buNone/>
            </a:pPr>
            <a:r>
              <a:rPr lang="en-US" dirty="0"/>
              <a:t>SHOW GRANTS </a:t>
            </a:r>
          </a:p>
          <a:p>
            <a:pPr marL="0" indent="0">
              <a:buNone/>
            </a:pPr>
            <a:r>
              <a:rPr lang="en-US" dirty="0"/>
              <a:t>FOR </a:t>
            </a:r>
            <a:r>
              <a:rPr lang="en-US" dirty="0" err="1"/>
              <a:t>jame@localhost</a:t>
            </a:r>
            <a:r>
              <a:rPr lang="en-US" dirty="0"/>
              <a:t> </a:t>
            </a:r>
          </a:p>
          <a:p>
            <a:pPr marL="0" indent="0">
              <a:buNone/>
            </a:pPr>
            <a:r>
              <a:rPr lang="en-US" dirty="0"/>
              <a:t>USING </a:t>
            </a:r>
            <a:r>
              <a:rPr lang="en-US" dirty="0" err="1"/>
              <a:t>writer@localhost</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pic>
        <p:nvPicPr>
          <p:cNvPr id="11267" name="Picture 3" descr="show grants for a user with using cla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598" y="5011012"/>
            <a:ext cx="4286250" cy="94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13023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this syntax:</a:t>
            </a:r>
          </a:p>
          <a:p>
            <a:pPr marL="0" indent="0">
              <a:buNone/>
            </a:pPr>
            <a:endParaRPr lang="en-US" dirty="0"/>
          </a:p>
          <a:p>
            <a:pPr marL="0" indent="0">
              <a:buNone/>
            </a:pPr>
            <a:r>
              <a:rPr lang="en-US" dirty="0"/>
              <a:t>First, specify the name of the user account or role that you want to display the privileges that are previously granted to the user account or role after the FOR keyword. If you skip the FOR clause, the SHOW GRANTS returns the privileges of the current user.</a:t>
            </a:r>
          </a:p>
          <a:p>
            <a:pPr marL="0" indent="0">
              <a:buNone/>
            </a:pPr>
            <a:r>
              <a:rPr lang="en-US" dirty="0"/>
              <a:t>Second, use the USING clause to examine the privileges associated with roles for the user. The roles that you specify in the USING clause must previously granted to the user.</a:t>
            </a:r>
          </a:p>
          <a:p>
            <a:pPr marL="0" indent="0">
              <a:buNone/>
            </a:pPr>
            <a:r>
              <a:rPr lang="en-US" dirty="0"/>
              <a:t>To execute the SHOW GRANTS statement, you need to have SELECT privilege for the </a:t>
            </a:r>
            <a:r>
              <a:rPr lang="en-US" dirty="0" err="1"/>
              <a:t>mysql</a:t>
            </a:r>
            <a:r>
              <a:rPr lang="en-US" dirty="0"/>
              <a:t> system database, except to show privileges and roles for the current user.</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1634240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MySQL SHOW GRANTS statement examples</a:t>
            </a:r>
          </a:p>
          <a:p>
            <a:pPr marL="0" indent="0">
              <a:buNone/>
            </a:pPr>
            <a:r>
              <a:rPr lang="en-US" dirty="0"/>
              <a:t>Let’s take some examples of using the MySQL SHOW GRANTS statement.</a:t>
            </a:r>
          </a:p>
          <a:p>
            <a:pPr marL="0" indent="0">
              <a:buNone/>
            </a:pPr>
            <a:endParaRPr lang="en-US" dirty="0"/>
          </a:p>
          <a:p>
            <a:pPr marL="0" indent="0">
              <a:buNone/>
            </a:pPr>
            <a:r>
              <a:rPr lang="en-US" dirty="0"/>
              <a:t>A) Using MySQL SHOW GRANTS to display the privileges granted for the current user</a:t>
            </a:r>
          </a:p>
          <a:p>
            <a:pPr marL="0" indent="0">
              <a:buNone/>
            </a:pPr>
            <a:r>
              <a:rPr lang="en-US" dirty="0"/>
              <a:t>The following statement uses the SHOW GRANTS statement to display the privileges granted for the current user:</a:t>
            </a:r>
          </a:p>
          <a:p>
            <a:pPr marL="0" indent="0">
              <a:buNone/>
            </a:pPr>
            <a:endParaRPr lang="en-US" dirty="0"/>
          </a:p>
          <a:p>
            <a:pPr marL="0" indent="0">
              <a:buNone/>
            </a:pPr>
            <a:r>
              <a:rPr lang="en-US" dirty="0"/>
              <a:t>SHOW GRANTS;</a:t>
            </a:r>
          </a:p>
          <a:p>
            <a:pPr marL="0" indent="0">
              <a:buNone/>
            </a:pPr>
            <a:r>
              <a:rPr lang="en-US" dirty="0"/>
              <a:t>It is equivalent to the following statement:</a:t>
            </a:r>
          </a:p>
          <a:p>
            <a:pPr marL="0" indent="0">
              <a:buNone/>
            </a:pPr>
            <a:endParaRPr lang="en-US" dirty="0"/>
          </a:p>
          <a:p>
            <a:pPr marL="0" indent="0">
              <a:buNone/>
            </a:pPr>
            <a:r>
              <a:rPr lang="en-US" dirty="0"/>
              <a:t>SHOW GRANTS FOR CURRENT_USER;</a:t>
            </a:r>
          </a:p>
          <a:p>
            <a:pPr marL="0" indent="0">
              <a:buNone/>
            </a:pPr>
            <a:r>
              <a:rPr lang="en-US" dirty="0"/>
              <a:t>and</a:t>
            </a:r>
          </a:p>
          <a:p>
            <a:pPr marL="0" indent="0">
              <a:buNone/>
            </a:pPr>
            <a:endParaRPr lang="en-US" dirty="0"/>
          </a:p>
          <a:p>
            <a:pPr marL="0" indent="0">
              <a:buNone/>
            </a:pPr>
            <a:r>
              <a:rPr lang="en-US" dirty="0"/>
              <a:t>SHOW GRANTS FOR CURRENT_USER();</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94857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B) Using MySQL SHOW GRANTS to display the privileges granted for a user</a:t>
            </a:r>
          </a:p>
          <a:p>
            <a:pPr marL="0" indent="0">
              <a:buNone/>
            </a:pPr>
            <a:r>
              <a:rPr lang="en-US" dirty="0"/>
              <a:t>First, create a new database named vehicles:</a:t>
            </a:r>
          </a:p>
          <a:p>
            <a:pPr marL="0" indent="0">
              <a:buNone/>
            </a:pPr>
            <a:endParaRPr lang="en-US" dirty="0"/>
          </a:p>
          <a:p>
            <a:pPr marL="0" indent="0">
              <a:buNone/>
            </a:pPr>
            <a:r>
              <a:rPr lang="en-US" dirty="0"/>
              <a:t>CREATE DATABASE vehicles;</a:t>
            </a:r>
          </a:p>
          <a:p>
            <a:pPr marL="0" indent="0">
              <a:buNone/>
            </a:pPr>
            <a:r>
              <a:rPr lang="en-US" dirty="0"/>
              <a:t>Second, select the database vehicles :</a:t>
            </a:r>
          </a:p>
          <a:p>
            <a:pPr marL="0" indent="0">
              <a:buNone/>
            </a:pPr>
            <a:endParaRPr lang="en-US" dirty="0"/>
          </a:p>
          <a:p>
            <a:pPr marL="0" indent="0">
              <a:buNone/>
            </a:pPr>
            <a:r>
              <a:rPr lang="en-US" dirty="0"/>
              <a:t>USE vehicles;</a:t>
            </a:r>
          </a:p>
          <a:p>
            <a:pPr marL="0" indent="0">
              <a:buNone/>
            </a:pPr>
            <a:r>
              <a:rPr lang="en-US" dirty="0"/>
              <a:t>Third, create a new table called cars in the vehicles database:</a:t>
            </a:r>
          </a:p>
          <a:p>
            <a:pPr marL="0" indent="0">
              <a:buNone/>
            </a:pPr>
            <a:endParaRPr lang="en-US" dirty="0"/>
          </a:p>
          <a:p>
            <a:pPr marL="0" indent="0">
              <a:buNone/>
            </a:pPr>
            <a:r>
              <a:rPr lang="en-US" dirty="0"/>
              <a:t>CREATE TABLE cars (</a:t>
            </a:r>
          </a:p>
          <a:p>
            <a:pPr marL="0" indent="0">
              <a:buNone/>
            </a:pPr>
            <a:r>
              <a:rPr lang="en-US" dirty="0"/>
              <a:t>    id INT AUTO_INCREMENT,</a:t>
            </a:r>
          </a:p>
          <a:p>
            <a:pPr marL="0" indent="0">
              <a:buNone/>
            </a:pPr>
            <a:r>
              <a:rPr lang="en-US" dirty="0"/>
              <a:t>    make VARCHAR(100) NOT NULL,</a:t>
            </a:r>
          </a:p>
          <a:p>
            <a:pPr marL="0" indent="0">
              <a:buNone/>
            </a:pPr>
            <a:r>
              <a:rPr lang="en-US" dirty="0"/>
              <a:t>    model VARCHAR(100) NOT NULL,</a:t>
            </a:r>
          </a:p>
          <a:p>
            <a:pPr marL="0" indent="0">
              <a:buNone/>
            </a:pPr>
            <a:r>
              <a:rPr lang="en-US" dirty="0"/>
              <a:t>    PRIMARY KEY (id)</a:t>
            </a:r>
          </a:p>
          <a:p>
            <a:pPr marL="0" indent="0">
              <a:buNone/>
            </a:pP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217435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Fourth, create a new user called </a:t>
            </a:r>
            <a:r>
              <a:rPr lang="en-US" dirty="0" err="1"/>
              <a:t>musk@localhost</a:t>
            </a:r>
            <a:r>
              <a:rPr lang="en-US" dirty="0"/>
              <a:t>:</a:t>
            </a:r>
          </a:p>
          <a:p>
            <a:pPr marL="0" indent="0">
              <a:buNone/>
            </a:pPr>
            <a:endParaRPr lang="en-US" dirty="0"/>
          </a:p>
          <a:p>
            <a:pPr marL="0" indent="0">
              <a:buNone/>
            </a:pPr>
            <a:r>
              <a:rPr lang="en-US" dirty="0"/>
              <a:t>CREATE USER </a:t>
            </a:r>
            <a:r>
              <a:rPr lang="en-US" dirty="0" err="1"/>
              <a:t>musk@localhost</a:t>
            </a:r>
            <a:r>
              <a:rPr lang="en-US" dirty="0"/>
              <a:t> </a:t>
            </a:r>
          </a:p>
          <a:p>
            <a:pPr marL="0" indent="0">
              <a:buNone/>
            </a:pPr>
            <a:r>
              <a:rPr lang="en-US" dirty="0"/>
              <a:t>IDENTIFIED BY 'Super1Pass!';</a:t>
            </a:r>
          </a:p>
          <a:p>
            <a:pPr marL="0" indent="0">
              <a:buNone/>
            </a:pPr>
            <a:r>
              <a:rPr lang="en-US" dirty="0"/>
              <a:t>Fifth, show the default privileges granted to the user </a:t>
            </a:r>
            <a:r>
              <a:rPr lang="en-US" dirty="0" err="1"/>
              <a:t>musk@localhost</a:t>
            </a:r>
            <a:r>
              <a:rPr lang="en-US" dirty="0"/>
              <a:t>:</a:t>
            </a:r>
          </a:p>
          <a:p>
            <a:pPr marL="0" indent="0">
              <a:buNone/>
            </a:pPr>
            <a:endParaRPr lang="en-US" dirty="0"/>
          </a:p>
          <a:p>
            <a:pPr marL="0" indent="0">
              <a:buNone/>
            </a:pPr>
            <a:r>
              <a:rPr lang="en-US" dirty="0"/>
              <a:t>SHOW GRANTS </a:t>
            </a:r>
          </a:p>
          <a:p>
            <a:pPr marL="0" indent="0">
              <a:buNone/>
            </a:pPr>
            <a:r>
              <a:rPr lang="en-US" dirty="0"/>
              <a:t>FOR </a:t>
            </a:r>
            <a:r>
              <a:rPr lang="en-US" dirty="0" err="1"/>
              <a:t>musk@localhost</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pic>
        <p:nvPicPr>
          <p:cNvPr id="5123" name="Picture 3" descr="show gr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329" y="5225144"/>
            <a:ext cx="5901132" cy="84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23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GRANT USAGE is the synonym of no privilege. By default, when a new user created, it has no privilege.</a:t>
            </a:r>
          </a:p>
          <a:p>
            <a:pPr marL="0" indent="0">
              <a:buNone/>
            </a:pPr>
            <a:endParaRPr lang="en-US" dirty="0"/>
          </a:p>
          <a:p>
            <a:pPr marL="0" indent="0">
              <a:buNone/>
            </a:pPr>
            <a:r>
              <a:rPr lang="en-US" dirty="0"/>
              <a:t>Sixth, grant all privileges on the vehicles database to the user </a:t>
            </a:r>
            <a:r>
              <a:rPr lang="en-US" dirty="0" err="1"/>
              <a:t>musk@localhost</a:t>
            </a:r>
            <a:r>
              <a:rPr lang="en-US" dirty="0"/>
              <a:t>:</a:t>
            </a:r>
          </a:p>
          <a:p>
            <a:pPr marL="0" indent="0">
              <a:buNone/>
            </a:pPr>
            <a:endParaRPr lang="en-US" dirty="0"/>
          </a:p>
          <a:p>
            <a:pPr marL="0" indent="0">
              <a:buNone/>
            </a:pPr>
            <a:r>
              <a:rPr lang="en-US" dirty="0"/>
              <a:t>GRANT ALL </a:t>
            </a:r>
          </a:p>
          <a:p>
            <a:pPr marL="0" indent="0">
              <a:buNone/>
            </a:pPr>
            <a:r>
              <a:rPr lang="en-US" dirty="0"/>
              <a:t>ON vehicles.* </a:t>
            </a:r>
          </a:p>
          <a:p>
            <a:pPr marL="0" indent="0">
              <a:buNone/>
            </a:pPr>
            <a:r>
              <a:rPr lang="en-US" dirty="0"/>
              <a:t>TO </a:t>
            </a:r>
            <a:r>
              <a:rPr lang="en-US" dirty="0" err="1"/>
              <a:t>musk@localhost</a:t>
            </a:r>
            <a:r>
              <a:rPr lang="en-US" dirty="0"/>
              <a:t>;</a:t>
            </a:r>
          </a:p>
          <a:p>
            <a:pPr marL="0" indent="0">
              <a:buNone/>
            </a:pPr>
            <a:r>
              <a:rPr lang="en-US" dirty="0"/>
              <a:t>Finally, show the privileges granted for the user </a:t>
            </a:r>
            <a:r>
              <a:rPr lang="en-US" dirty="0" err="1"/>
              <a:t>musk@localhost</a:t>
            </a:r>
            <a:r>
              <a:rPr lang="en-US" dirty="0"/>
              <a:t>:</a:t>
            </a:r>
          </a:p>
          <a:p>
            <a:pPr marL="0" indent="0">
              <a:buNone/>
            </a:pPr>
            <a:endParaRPr lang="en-US" dirty="0"/>
          </a:p>
          <a:p>
            <a:pPr marL="0" indent="0">
              <a:buNone/>
            </a:pPr>
            <a:r>
              <a:rPr lang="en-US" dirty="0"/>
              <a:t>SHOW GRANTS </a:t>
            </a:r>
          </a:p>
          <a:p>
            <a:pPr marL="0" indent="0">
              <a:buNone/>
            </a:pPr>
            <a:r>
              <a:rPr lang="en-US" dirty="0"/>
              <a:t>FOR </a:t>
            </a:r>
            <a:r>
              <a:rPr lang="en-US" dirty="0" err="1"/>
              <a:t>musk@localhost</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6147" name="Picture 3" descr="show grants for a use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689" y="5120640"/>
            <a:ext cx="5594497" cy="935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91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C) Using MySQL SHOW GRANTS to display the privileges granted for a role</a:t>
            </a:r>
          </a:p>
          <a:p>
            <a:pPr marL="0" indent="0">
              <a:buNone/>
            </a:pPr>
            <a:r>
              <a:rPr lang="en-US" dirty="0"/>
              <a:t>First, create a new role called </a:t>
            </a:r>
            <a:r>
              <a:rPr lang="en-US" dirty="0" err="1"/>
              <a:t>writer@localhost</a:t>
            </a:r>
            <a:r>
              <a:rPr lang="en-US" dirty="0"/>
              <a:t>:</a:t>
            </a:r>
          </a:p>
          <a:p>
            <a:pPr marL="0" indent="0">
              <a:buNone/>
            </a:pPr>
            <a:endParaRPr lang="en-US" dirty="0"/>
          </a:p>
          <a:p>
            <a:pPr marL="0" indent="0">
              <a:buNone/>
            </a:pPr>
            <a:r>
              <a:rPr lang="en-US" dirty="0"/>
              <a:t>CREATE ROLE </a:t>
            </a:r>
            <a:r>
              <a:rPr lang="en-US" dirty="0" err="1"/>
              <a:t>writer@localhost</a:t>
            </a:r>
            <a:r>
              <a:rPr lang="en-US" dirty="0"/>
              <a:t>;</a:t>
            </a:r>
          </a:p>
          <a:p>
            <a:pPr marL="0" indent="0">
              <a:buNone/>
            </a:pPr>
            <a:r>
              <a:rPr lang="en-US" dirty="0"/>
              <a:t>Second, show privileges granted for the role </a:t>
            </a:r>
            <a:r>
              <a:rPr lang="en-US" dirty="0" err="1"/>
              <a:t>writer@localhost</a:t>
            </a:r>
            <a:r>
              <a:rPr lang="en-US" dirty="0"/>
              <a:t>:</a:t>
            </a:r>
          </a:p>
          <a:p>
            <a:pPr marL="0" indent="0">
              <a:buNone/>
            </a:pPr>
            <a:endParaRPr lang="en-US" dirty="0"/>
          </a:p>
          <a:p>
            <a:pPr marL="0" indent="0">
              <a:buNone/>
            </a:pPr>
            <a:r>
              <a:rPr lang="en-US" dirty="0"/>
              <a:t>SHOW GRANTS </a:t>
            </a:r>
          </a:p>
          <a:p>
            <a:pPr marL="0" indent="0">
              <a:buNone/>
            </a:pPr>
            <a:r>
              <a:rPr lang="en-US" dirty="0"/>
              <a:t>FOR </a:t>
            </a:r>
            <a:r>
              <a:rPr lang="en-US" dirty="0" err="1"/>
              <a:t>writer@localhost</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pic>
        <p:nvPicPr>
          <p:cNvPr id="7173" name="Picture 5" descr="show grants for a ro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764" y="5185954"/>
            <a:ext cx="6680084" cy="760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27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Third, grant SELECT, INSERT, UPDATE, and DELETE privileges on the vehicles database to the </a:t>
            </a:r>
            <a:r>
              <a:rPr lang="en-US" dirty="0" err="1"/>
              <a:t>writer@localhost</a:t>
            </a:r>
            <a:r>
              <a:rPr lang="en-US" dirty="0"/>
              <a:t>:</a:t>
            </a:r>
          </a:p>
          <a:p>
            <a:pPr marL="0" indent="0">
              <a:buNone/>
            </a:pPr>
            <a:endParaRPr lang="en-US" dirty="0"/>
          </a:p>
          <a:p>
            <a:pPr marL="0" indent="0">
              <a:buNone/>
            </a:pPr>
            <a:r>
              <a:rPr lang="en-US" dirty="0"/>
              <a:t>GRANT </a:t>
            </a:r>
          </a:p>
          <a:p>
            <a:pPr marL="0" indent="0">
              <a:buNone/>
            </a:pPr>
            <a:r>
              <a:rPr lang="en-US" dirty="0"/>
              <a:t>    SELECT, </a:t>
            </a:r>
          </a:p>
          <a:p>
            <a:pPr marL="0" indent="0">
              <a:buNone/>
            </a:pPr>
            <a:r>
              <a:rPr lang="en-US" dirty="0"/>
              <a:t>    INSERT, </a:t>
            </a:r>
          </a:p>
          <a:p>
            <a:pPr marL="0" indent="0">
              <a:buNone/>
            </a:pPr>
            <a:r>
              <a:rPr lang="en-US" dirty="0"/>
              <a:t>    UPDATE, </a:t>
            </a:r>
          </a:p>
          <a:p>
            <a:pPr marL="0" indent="0">
              <a:buNone/>
            </a:pPr>
            <a:r>
              <a:rPr lang="en-US" dirty="0"/>
              <a:t>    DELETE</a:t>
            </a:r>
          </a:p>
          <a:p>
            <a:pPr marL="0" indent="0">
              <a:buNone/>
            </a:pPr>
            <a:r>
              <a:rPr lang="en-US" dirty="0"/>
              <a:t>ON vehicles.*</a:t>
            </a:r>
          </a:p>
          <a:p>
            <a:pPr marL="0" indent="0">
              <a:buNone/>
            </a:pPr>
            <a:r>
              <a:rPr lang="en-US" dirty="0"/>
              <a:t>TO </a:t>
            </a:r>
            <a:r>
              <a:rPr lang="en-US" dirty="0" err="1"/>
              <a:t>writer@localhost</a:t>
            </a:r>
            <a:r>
              <a:rPr lang="en-US" dirty="0"/>
              <a:t>;</a:t>
            </a:r>
          </a:p>
          <a:p>
            <a:pPr marL="0" indent="0">
              <a:buNone/>
            </a:pPr>
            <a:r>
              <a:rPr lang="en-US" dirty="0"/>
              <a:t>Fourth, show privileges granted for the role </a:t>
            </a:r>
            <a:r>
              <a:rPr lang="en-US" dirty="0" err="1"/>
              <a:t>writer@localhost</a:t>
            </a:r>
            <a:r>
              <a:rPr lang="en-US" dirty="0"/>
              <a:t>:</a:t>
            </a:r>
          </a:p>
          <a:p>
            <a:pPr marL="0" indent="0">
              <a:buNone/>
            </a:pPr>
            <a:endParaRPr lang="en-US" dirty="0"/>
          </a:p>
          <a:p>
            <a:pPr marL="0" indent="0">
              <a:buNone/>
            </a:pPr>
            <a:r>
              <a:rPr lang="en-US" dirty="0"/>
              <a:t>SHOW GRANTS </a:t>
            </a:r>
          </a:p>
          <a:p>
            <a:pPr marL="0" indent="0">
              <a:buNone/>
            </a:pPr>
            <a:r>
              <a:rPr lang="en-US" dirty="0"/>
              <a:t>FOR </a:t>
            </a:r>
            <a:r>
              <a:rPr lang="en-US" dirty="0" err="1"/>
              <a:t>writer@localhost</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8197" name="Picture 5" descr="show grants for a role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9650" y="5289958"/>
            <a:ext cx="7305696" cy="887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56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D) Using MySQL SHOW GRANTS with USING clause example</a:t>
            </a:r>
          </a:p>
          <a:p>
            <a:pPr marL="0" indent="0">
              <a:buNone/>
            </a:pPr>
            <a:r>
              <a:rPr lang="en-US" dirty="0"/>
              <a:t>First, create a new account user called </a:t>
            </a:r>
            <a:r>
              <a:rPr lang="en-US" dirty="0" err="1"/>
              <a:t>jame@localhost</a:t>
            </a:r>
            <a:r>
              <a:rPr lang="en-US" dirty="0"/>
              <a:t>:</a:t>
            </a:r>
          </a:p>
          <a:p>
            <a:pPr marL="0" indent="0">
              <a:buNone/>
            </a:pPr>
            <a:endParaRPr lang="en-US" dirty="0"/>
          </a:p>
          <a:p>
            <a:pPr marL="0" indent="0">
              <a:buNone/>
            </a:pPr>
            <a:r>
              <a:rPr lang="en-US" dirty="0"/>
              <a:t>CREATE USER </a:t>
            </a:r>
            <a:r>
              <a:rPr lang="en-US" dirty="0" err="1"/>
              <a:t>jame@localhost</a:t>
            </a:r>
            <a:endParaRPr lang="en-US" dirty="0"/>
          </a:p>
          <a:p>
            <a:pPr marL="0" indent="0">
              <a:buNone/>
            </a:pPr>
            <a:r>
              <a:rPr lang="en-US" dirty="0"/>
              <a:t>IDENTIFIED BY 'Secret@Pass1';</a:t>
            </a:r>
          </a:p>
          <a:p>
            <a:pPr marL="0" indent="0">
              <a:buNone/>
            </a:pPr>
            <a:r>
              <a:rPr lang="en-US" dirty="0"/>
              <a:t>Second, grant the EXECUTE privilege to the user </a:t>
            </a:r>
            <a:r>
              <a:rPr lang="en-US" dirty="0" err="1"/>
              <a:t>jame@localhost</a:t>
            </a:r>
            <a:r>
              <a:rPr lang="en-US" dirty="0"/>
              <a:t>:</a:t>
            </a:r>
          </a:p>
          <a:p>
            <a:pPr marL="0" indent="0">
              <a:buNone/>
            </a:pPr>
            <a:endParaRPr lang="en-US" dirty="0"/>
          </a:p>
          <a:p>
            <a:pPr marL="0" indent="0">
              <a:buNone/>
            </a:pPr>
            <a:r>
              <a:rPr lang="en-US" dirty="0"/>
              <a:t>GRANT EXECUTE </a:t>
            </a:r>
          </a:p>
          <a:p>
            <a:pPr marL="0" indent="0">
              <a:buNone/>
            </a:pPr>
            <a:r>
              <a:rPr lang="en-US" dirty="0"/>
              <a:t>ON vehicles.* </a:t>
            </a:r>
          </a:p>
          <a:p>
            <a:pPr marL="0" indent="0">
              <a:buNone/>
            </a:pPr>
            <a:r>
              <a:rPr lang="en-US" dirty="0"/>
              <a:t>TO </a:t>
            </a:r>
            <a:r>
              <a:rPr lang="en-US" dirty="0" err="1"/>
              <a:t>jame@localhost</a:t>
            </a:r>
            <a:r>
              <a:rPr lang="en-US" dirty="0"/>
              <a:t>;</a:t>
            </a:r>
          </a:p>
          <a:p>
            <a:pPr marL="0" indent="0">
              <a:buNone/>
            </a:pPr>
            <a:r>
              <a:rPr lang="en-US" dirty="0"/>
              <a:t>Third, grant the role </a:t>
            </a:r>
            <a:r>
              <a:rPr lang="en-US" dirty="0" err="1"/>
              <a:t>writer@localhost</a:t>
            </a:r>
            <a:r>
              <a:rPr lang="en-US" dirty="0"/>
              <a:t> to the user </a:t>
            </a:r>
            <a:r>
              <a:rPr lang="en-US" dirty="0" err="1"/>
              <a:t>jame@localhost</a:t>
            </a:r>
            <a:r>
              <a:rPr lang="en-US" dirty="0"/>
              <a:t>:</a:t>
            </a:r>
          </a:p>
          <a:p>
            <a:pPr marL="0" indent="0">
              <a:buNone/>
            </a:pPr>
            <a:endParaRPr lang="en-US" dirty="0"/>
          </a:p>
          <a:p>
            <a:pPr marL="0" indent="0">
              <a:buNone/>
            </a:pPr>
            <a:r>
              <a:rPr lang="en-US" dirty="0"/>
              <a:t>GRANT </a:t>
            </a:r>
            <a:r>
              <a:rPr lang="en-US" dirty="0" err="1"/>
              <a:t>writer@localhost</a:t>
            </a:r>
            <a:endParaRPr lang="en-US" dirty="0"/>
          </a:p>
          <a:p>
            <a:pPr marL="0" indent="0">
              <a:buNone/>
            </a:pPr>
            <a:r>
              <a:rPr lang="en-US" dirty="0"/>
              <a:t>TO </a:t>
            </a:r>
            <a:r>
              <a:rPr lang="en-US" dirty="0" err="1"/>
              <a:t>jame@localhost</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3028783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3825</TotalTime>
  <Words>648</Words>
  <Application>Microsoft Office PowerPoint</Application>
  <PresentationFormat>Widescreen</PresentationFormat>
  <Paragraphs>133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769</cp:revision>
  <dcterms:created xsi:type="dcterms:W3CDTF">2019-09-15T04:30:17Z</dcterms:created>
  <dcterms:modified xsi:type="dcterms:W3CDTF">2020-06-25T13:01:24Z</dcterms:modified>
</cp:coreProperties>
</file>