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MySQL show users: list all users</a:t>
            </a:r>
          </a:p>
          <a:p>
            <a:pPr marL="0" indent="0">
              <a:buNone/>
            </a:pPr>
            <a:r>
              <a:rPr lang="en-US" dirty="0"/>
              <a:t>Are you looking for the MySQL SHOW USERS command? Unfortunately, MySQL does not have the SHOW USERS command like SHOW DATABASES, SHOW TABLES, etc., therefore to list all users in a MySQL database server, you use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user </a:t>
            </a:r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mysql.user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 this statement, we queried user data from the user table of the </a:t>
            </a:r>
            <a:r>
              <a:rPr lang="en-US" dirty="0" err="1"/>
              <a:t>mysql</a:t>
            </a:r>
            <a:r>
              <a:rPr lang="en-US" dirty="0"/>
              <a:t>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execute this query, you must log in to the MySQL database server as an administrator.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 -u root -p</a:t>
            </a:r>
          </a:p>
          <a:p>
            <a:pPr marL="0" indent="0">
              <a:buNone/>
            </a:pPr>
            <a:r>
              <a:rPr lang="en-US" dirty="0"/>
              <a:t>Enter password: ***********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</a:t>
            </a:r>
            <a:r>
              <a:rPr lang="en-US" dirty="0" err="1"/>
              <a:t>mysql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Database changed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 FROM user;</a:t>
            </a:r>
          </a:p>
          <a:p>
            <a:pPr marL="0" indent="0">
              <a:buNone/>
            </a:pPr>
            <a:r>
              <a:rPr lang="en-US" dirty="0"/>
              <a:t>The following shows the output of the query above: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+-----------+</a:t>
            </a:r>
          </a:p>
          <a:p>
            <a:pPr marL="0" indent="0">
              <a:buNone/>
            </a:pPr>
            <a:r>
              <a:rPr lang="en-US" dirty="0"/>
              <a:t>| user      |</a:t>
            </a:r>
          </a:p>
          <a:p>
            <a:pPr marL="0" indent="0">
              <a:buNone/>
            </a:pPr>
            <a:r>
              <a:rPr lang="en-US" dirty="0"/>
              <a:t>+-----------+</a:t>
            </a:r>
          </a:p>
          <a:p>
            <a:pPr marL="0" indent="0">
              <a:buNone/>
            </a:pPr>
            <a:r>
              <a:rPr lang="en-US" dirty="0"/>
              <a:t>| mysql.sys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mysqlxsys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| root      |</a:t>
            </a:r>
          </a:p>
          <a:p>
            <a:pPr marL="0" indent="0">
              <a:buNone/>
            </a:pPr>
            <a:r>
              <a:rPr lang="en-US" dirty="0"/>
              <a:t>+-----------+</a:t>
            </a:r>
          </a:p>
          <a:p>
            <a:pPr marL="0" indent="0">
              <a:buNone/>
            </a:pPr>
            <a:r>
              <a:rPr lang="en-US" dirty="0"/>
              <a:t>3 rows in set (0.00 sec)</a:t>
            </a:r>
          </a:p>
          <a:p>
            <a:pPr marL="0" indent="0">
              <a:buNone/>
            </a:pPr>
            <a:r>
              <a:rPr lang="en-US" dirty="0"/>
              <a:t>As you can see, we have three users in our local database.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get more information on the user table, you can preview its columns using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 user;</a:t>
            </a:r>
          </a:p>
          <a:p>
            <a:pPr marL="0" indent="0">
              <a:buNone/>
            </a:pPr>
            <a:r>
              <a:rPr lang="en-US" dirty="0"/>
              <a:t>For example, to show users and other information such as host, account locking, and password expiration status, you use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user, </a:t>
            </a:r>
          </a:p>
          <a:p>
            <a:pPr marL="0" indent="0">
              <a:buNone/>
            </a:pPr>
            <a:r>
              <a:rPr lang="en-US" dirty="0"/>
              <a:t>    host,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account_locked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password_expired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user;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3075" name="Picture 3" descr="MySQL SHOW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455069"/>
            <a:ext cx="5481422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8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Show current user</a:t>
            </a:r>
          </a:p>
          <a:p>
            <a:pPr marL="0" indent="0">
              <a:buNone/>
            </a:pPr>
            <a:r>
              <a:rPr lang="en-US" dirty="0"/>
              <a:t>To get the information on the  current user, you use the user() function as shown in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user();</a:t>
            </a:r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| user()          |</a:t>
            </a:r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local@localhost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1 row in set (0.00 sec)</a:t>
            </a:r>
          </a:p>
          <a:p>
            <a:pPr marL="0" indent="0">
              <a:buNone/>
            </a:pPr>
            <a:r>
              <a:rPr lang="en-US" dirty="0"/>
              <a:t>Or you use the </a:t>
            </a:r>
            <a:r>
              <a:rPr lang="en-US" dirty="0" err="1"/>
              <a:t>current_user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current_user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+----------------+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current_user</a:t>
            </a:r>
            <a:r>
              <a:rPr lang="en-US" dirty="0"/>
              <a:t>() |</a:t>
            </a:r>
          </a:p>
          <a:p>
            <a:pPr marL="0" indent="0">
              <a:buNone/>
            </a:pPr>
            <a:r>
              <a:rPr lang="en-US" dirty="0"/>
              <a:t>+----------------+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local@localhost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+----------------+</a:t>
            </a:r>
          </a:p>
          <a:p>
            <a:pPr marL="0" indent="0">
              <a:buNone/>
            </a:pPr>
            <a:r>
              <a:rPr lang="en-US" dirty="0"/>
              <a:t>1 row in set (0.00 sec)</a:t>
            </a:r>
          </a:p>
          <a:p>
            <a:pPr marL="0" indent="0">
              <a:buNone/>
            </a:pPr>
            <a:r>
              <a:rPr lang="en-US" dirty="0"/>
              <a:t>In this case, the current user is </a:t>
            </a:r>
            <a:r>
              <a:rPr lang="en-US" dirty="0" err="1"/>
              <a:t>local@localhost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Show current logged users</a:t>
            </a:r>
          </a:p>
          <a:p>
            <a:pPr marL="0" indent="0">
              <a:buNone/>
            </a:pPr>
            <a:r>
              <a:rPr lang="en-US" dirty="0"/>
              <a:t>To list all users that are currently logged in the MySQL database server, you execute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user, </a:t>
            </a:r>
          </a:p>
          <a:p>
            <a:pPr marL="0" indent="0">
              <a:buNone/>
            </a:pPr>
            <a:r>
              <a:rPr lang="en-US" dirty="0"/>
              <a:t>    host,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command </a:t>
            </a:r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information_schema.processlist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+-------+-----------------+---------------+---------+</a:t>
            </a:r>
          </a:p>
          <a:p>
            <a:pPr marL="0" indent="0">
              <a:buNone/>
            </a:pPr>
            <a:r>
              <a:rPr lang="en-US" dirty="0"/>
              <a:t>| user  | host            | </a:t>
            </a:r>
            <a:r>
              <a:rPr lang="en-US" dirty="0" err="1"/>
              <a:t>db</a:t>
            </a:r>
            <a:r>
              <a:rPr lang="en-US" dirty="0"/>
              <a:t>            | command |</a:t>
            </a:r>
          </a:p>
          <a:p>
            <a:pPr marL="0" indent="0">
              <a:buNone/>
            </a:pPr>
            <a:r>
              <a:rPr lang="en-US" dirty="0"/>
              <a:t>+-------+-----------------+---------------+---------+</a:t>
            </a:r>
          </a:p>
          <a:p>
            <a:pPr marL="0" indent="0">
              <a:buNone/>
            </a:pPr>
            <a:r>
              <a:rPr lang="en-US" dirty="0"/>
              <a:t>| local | localhost:50591 | </a:t>
            </a:r>
            <a:r>
              <a:rPr lang="en-US" dirty="0" err="1"/>
              <a:t>classicmodels</a:t>
            </a:r>
            <a:r>
              <a:rPr lang="en-US" dirty="0"/>
              <a:t> | Sleep   |</a:t>
            </a:r>
          </a:p>
          <a:p>
            <a:pPr marL="0" indent="0">
              <a:buNone/>
            </a:pPr>
            <a:r>
              <a:rPr lang="en-US" dirty="0"/>
              <a:t>| root  | localhost:50557 | NULL          | Query   |</a:t>
            </a:r>
          </a:p>
          <a:p>
            <a:pPr marL="0" indent="0">
              <a:buNone/>
            </a:pPr>
            <a:r>
              <a:rPr lang="en-US" dirty="0"/>
              <a:t>+-------+-----------------+---------------+---------+</a:t>
            </a:r>
          </a:p>
          <a:p>
            <a:pPr marL="0" indent="0">
              <a:buNone/>
            </a:pPr>
            <a:r>
              <a:rPr lang="en-US" dirty="0"/>
              <a:t>2 rows in set (0.00 sec)</a:t>
            </a:r>
          </a:p>
          <a:p>
            <a:pPr marL="0" indent="0">
              <a:buNone/>
            </a:pPr>
            <a:r>
              <a:rPr lang="en-US" dirty="0"/>
              <a:t>As use can see, there are two users that are currently logged in the MySQL database, one is executing a query while the other is “sleep”.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456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757</cp:revision>
  <dcterms:created xsi:type="dcterms:W3CDTF">2019-09-15T04:30:17Z</dcterms:created>
  <dcterms:modified xsi:type="dcterms:W3CDTF">2020-06-25T13:27:09Z</dcterms:modified>
</cp:coreProperties>
</file>