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29"/>
  </p:notesMasterIdLst>
  <p:handoutMasterIdLst>
    <p:handoutMasterId r:id="rId30"/>
  </p:handoutMasterIdLst>
  <p:sldIdLst>
    <p:sldId id="303" r:id="rId2"/>
    <p:sldId id="256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681037"/>
            <a:ext cx="12192000" cy="56753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E3BA9-741C-4AB3-8474-D1CE133EE6F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" y="89511"/>
            <a:ext cx="3135086" cy="5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hannel/UCYW3PWPOPn3qgxxjhUbXXXg?view_as=subscrib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sqltutorial.org/install-mysql-ubuntu/" TargetMode="External"/><Relationship Id="rId2" Type="http://schemas.openxmlformats.org/officeDocument/2006/relationships/hyperlink" Target="https://www.mysqltutorial.org/install-mysql-cento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wnloads/installe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1A05-DDC9-4223-8462-38CD7C84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89A1-FB53-4020-85C9-DE2FC6658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Ritesh Singh</a:t>
            </a:r>
          </a:p>
          <a:p>
            <a:pPr marL="0" indent="0" algn="ctr">
              <a:buNone/>
            </a:pPr>
            <a:endParaRPr lang="en-US" dirty="0" smtClean="0"/>
          </a:p>
          <a:p>
            <a:pPr algn="l"/>
            <a:r>
              <a:rPr lang="en-US" dirty="0" smtClean="0"/>
              <a:t>Sun Certified java Professional</a:t>
            </a:r>
          </a:p>
          <a:p>
            <a:pPr algn="l"/>
            <a:r>
              <a:rPr lang="en-US" dirty="0" smtClean="0"/>
              <a:t>Oracle Certified Database Administrator</a:t>
            </a:r>
          </a:p>
          <a:p>
            <a:pPr algn="l"/>
            <a:r>
              <a:rPr lang="en-US" dirty="0" smtClean="0"/>
              <a:t>Certified Ethical Hacker</a:t>
            </a:r>
          </a:p>
          <a:p>
            <a:pPr algn="l"/>
            <a:r>
              <a:rPr lang="en-US" dirty="0"/>
              <a:t>Certified EC-Council Instructor (CEI)</a:t>
            </a: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F0E28-B47C-4E93-BB46-AE294CC9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28758-68F5-416E-8FD3-5A7ADCAD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Install MySQL Step 1: Windows configures MySQL </a:t>
            </a:r>
            <a:r>
              <a:rPr lang="en-US" dirty="0" smtClean="0"/>
              <a:t>Installer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 descr="Install MySQL Step 2 - Welcome 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695" y="2415518"/>
            <a:ext cx="4871905" cy="363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36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Install </a:t>
            </a:r>
            <a:r>
              <a:rPr lang="en-US" dirty="0"/>
              <a:t>MySQL Step 2 – Welcome Screen: A welcome screen provides several options. Choose the first option: Install MySQL Products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11</a:t>
            </a:fld>
            <a:endParaRPr lang="en-US"/>
          </a:p>
        </p:txBody>
      </p:sp>
      <p:pic>
        <p:nvPicPr>
          <p:cNvPr id="4098" name="Picture 2" descr="Install MySQL Step 3 - Download the latest MySQL produ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900" y="2650847"/>
            <a:ext cx="4847500" cy="361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1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377054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766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Install MySQL Step 3 – Download the latest MySQL products: MySQL installer checks and downloads the latest MySQL products including MySQL server, MySQL Workbench, etc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12</a:t>
            </a:fld>
            <a:endParaRPr lang="en-US"/>
          </a:p>
        </p:txBody>
      </p:sp>
      <p:pic>
        <p:nvPicPr>
          <p:cNvPr id="5122" name="Picture 2" descr="Install MySQL Step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632" y="2559991"/>
            <a:ext cx="4921522" cy="367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796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Install MySQL Step 4: Click the Next button to continue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13</a:t>
            </a:fld>
            <a:endParaRPr lang="en-US"/>
          </a:p>
        </p:txBody>
      </p:sp>
      <p:pic>
        <p:nvPicPr>
          <p:cNvPr id="6146" name="Picture 2" descr="Install MySQL Step 5 - Choosing a Setup Typ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1" y="1705019"/>
            <a:ext cx="5995270" cy="447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577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Install MySQL Step 5 – Choosing a Setup Type: there are several setup types available. Choose the Full option to install all MySQL products and features.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14</a:t>
            </a:fld>
            <a:endParaRPr lang="en-US"/>
          </a:p>
        </p:txBody>
      </p:sp>
      <p:pic>
        <p:nvPicPr>
          <p:cNvPr id="7170" name="Picture 2" descr="Install MYSQL Step 6 - Checking Requirement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339" y="1665288"/>
            <a:ext cx="6120896" cy="456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873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Install MySQL Step 6 – Checking </a:t>
            </a:r>
            <a:r>
              <a:rPr lang="en-US" b="0" dirty="0" smtClean="0"/>
              <a:t>Requirements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15</a:t>
            </a:fld>
            <a:endParaRPr lang="en-US"/>
          </a:p>
        </p:txBody>
      </p:sp>
      <p:pic>
        <p:nvPicPr>
          <p:cNvPr id="8194" name="Picture 2" descr="Install MySQL Step 7 - Installation Progres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209" y="1825625"/>
            <a:ext cx="583358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808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965201"/>
          </a:xfrm>
        </p:spPr>
        <p:txBody>
          <a:bodyPr>
            <a:normAutofit/>
          </a:bodyPr>
          <a:lstStyle/>
          <a:p>
            <a:r>
              <a:rPr lang="en-US" sz="2000" dirty="0"/>
              <a:t>Install MySQL Step 7 – Installation Progress: MySQL Installer downloads all selected products. It will take a while, depending on which products you selected and the speed of your internet </a:t>
            </a:r>
            <a:r>
              <a:rPr lang="en-US" sz="2000" dirty="0" smtClean="0"/>
              <a:t>connection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16</a:t>
            </a:fld>
            <a:endParaRPr lang="en-US"/>
          </a:p>
        </p:txBody>
      </p:sp>
      <p:pic>
        <p:nvPicPr>
          <p:cNvPr id="9218" name="Picture 2" descr="Install MySQL Step 7 - Installation Progress - Downloading Products in Progres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209" y="1825625"/>
            <a:ext cx="583358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694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0" dirty="0"/>
              <a:t>Install MySQL Step 7 – Installation Progress: downloading Products in progress</a:t>
            </a:r>
            <a:r>
              <a:rPr lang="en-US" sz="2800" b="0" dirty="0" smtClean="0"/>
              <a:t>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17</a:t>
            </a:fld>
            <a:endParaRPr lang="en-US"/>
          </a:p>
        </p:txBody>
      </p:sp>
      <p:pic>
        <p:nvPicPr>
          <p:cNvPr id="10242" name="Picture 2" descr="Install MySQL Step 7 - Installation Progress - Complete Download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209" y="1825625"/>
            <a:ext cx="583358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03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Install MySQL Step 7 – Installation Progress: Complete Downloading. Click the Next button to continue…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18</a:t>
            </a:fld>
            <a:endParaRPr lang="en-US"/>
          </a:p>
        </p:txBody>
      </p:sp>
      <p:pic>
        <p:nvPicPr>
          <p:cNvPr id="11266" name="Picture 2" descr="Install MySQL Step 8 - Configuration Overview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210" y="1825625"/>
            <a:ext cx="583358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054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Install MySQL Step 8 – Configuration Overview. Click the Next button to configure MySQL Database Server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19</a:t>
            </a:fld>
            <a:endParaRPr lang="en-US"/>
          </a:p>
        </p:txBody>
      </p:sp>
      <p:pic>
        <p:nvPicPr>
          <p:cNvPr id="12290" name="Picture 2" descr="Install MySQL Step 8.1 - MySQL Server Configur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209" y="1825625"/>
            <a:ext cx="583358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04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C000-C233-4D63-9025-0C20B8A47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0" y="831269"/>
            <a:ext cx="10772335" cy="914404"/>
          </a:xfrm>
        </p:spPr>
        <p:txBody>
          <a:bodyPr>
            <a:normAutofit/>
          </a:bodyPr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D96A1-9885-4466-A9D4-5B4C91B0C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464" y="1856509"/>
            <a:ext cx="10772335" cy="38515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</a:t>
            </a:r>
            <a:r>
              <a:rPr lang="en-US" dirty="0" smtClean="0"/>
              <a:t>MySQL ?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Install 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endParaRPr 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sz="3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223C9-33DB-4900-B58B-C6342037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98578-DF34-4735-A791-23C3D487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8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Install MySQL Step 8.1 – MySQL Server Configuration: choose </a:t>
            </a:r>
            <a:r>
              <a:rPr lang="en-US" sz="2800" dirty="0" err="1"/>
              <a:t>Config</a:t>
            </a:r>
            <a:r>
              <a:rPr lang="en-US" sz="2800" dirty="0"/>
              <a:t> Type and MySQL port (3006 by default) and click Next button to continue.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20</a:t>
            </a:fld>
            <a:endParaRPr lang="en-US"/>
          </a:p>
        </p:txBody>
      </p:sp>
      <p:pic>
        <p:nvPicPr>
          <p:cNvPr id="13314" name="Picture 2" descr="Install MySQL Step 8.1 - MySQL Server Configur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209" y="1825625"/>
            <a:ext cx="583358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171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965201"/>
          </a:xfrm>
        </p:spPr>
        <p:txBody>
          <a:bodyPr>
            <a:noAutofit/>
          </a:bodyPr>
          <a:lstStyle/>
          <a:p>
            <a:r>
              <a:rPr lang="en-US" sz="2000" dirty="0"/>
              <a:t>Install MySQL Step 8.1 – MySQL Server Configuration: choose a password for the root account. Please note the password download and keep it securely if you are installing MySQL database server on a production server. If you want to add a more MySQL user, you can do it in this step.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21</a:t>
            </a:fld>
            <a:endParaRPr lang="en-US"/>
          </a:p>
        </p:txBody>
      </p:sp>
      <p:pic>
        <p:nvPicPr>
          <p:cNvPr id="14339" name="Picture 3" descr="Install MySQL Step 8.1 - MySQL Server Configur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209" y="1825625"/>
            <a:ext cx="583358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083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965201"/>
          </a:xfrm>
        </p:spPr>
        <p:txBody>
          <a:bodyPr>
            <a:normAutofit/>
          </a:bodyPr>
          <a:lstStyle/>
          <a:p>
            <a:r>
              <a:rPr lang="en-US" sz="2000" dirty="0"/>
              <a:t>Install MySQL Step 8.1 – MySQL Server Configuration: choose Windows service details including Windows Service Name and account type, then click Next button to continue.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22</a:t>
            </a:fld>
            <a:endParaRPr lang="en-US"/>
          </a:p>
        </p:txBody>
      </p:sp>
      <p:pic>
        <p:nvPicPr>
          <p:cNvPr id="15362" name="Picture 2" descr="Install MySQL Step 8.1 - MySQL Server Configuration - In Progres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210" y="1825625"/>
            <a:ext cx="583358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089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965201"/>
          </a:xfrm>
        </p:spPr>
        <p:txBody>
          <a:bodyPr>
            <a:noAutofit/>
          </a:bodyPr>
          <a:lstStyle/>
          <a:p>
            <a:r>
              <a:rPr lang="en-US" sz="2400" dirty="0"/>
              <a:t>Install MySQL Step 8.1 – MySQL Server Configuration – In Progress: MySQL Installer is configuring MySQL database server. Wait until it is done and click the Next button to continue.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23</a:t>
            </a:fld>
            <a:endParaRPr lang="en-US"/>
          </a:p>
        </p:txBody>
      </p:sp>
      <p:pic>
        <p:nvPicPr>
          <p:cNvPr id="16386" name="Picture 2" descr="Install MySQL Step 8.1 - MySQL Server Configuration - Don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209" y="1825625"/>
            <a:ext cx="583358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230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965201"/>
          </a:xfrm>
        </p:spPr>
        <p:txBody>
          <a:bodyPr>
            <a:normAutofit/>
          </a:bodyPr>
          <a:lstStyle/>
          <a:p>
            <a:r>
              <a:rPr lang="en-US" sz="2400" dirty="0"/>
              <a:t>Install MySQL Step 8.1 – MySQL Server Configuration – Done. Click the Next button to continue.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24</a:t>
            </a:fld>
            <a:endParaRPr lang="en-US"/>
          </a:p>
        </p:txBody>
      </p:sp>
      <p:pic>
        <p:nvPicPr>
          <p:cNvPr id="17410" name="Picture 2" descr="Install MySQL Step 8.2 - Configuration Overview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210" y="1825625"/>
            <a:ext cx="583358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066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Install MySQL Step 8.2 – Configuration Overview: MySQL Installer installs sample databases and sample models.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25</a:t>
            </a:fld>
            <a:endParaRPr lang="en-US"/>
          </a:p>
        </p:txBody>
      </p:sp>
      <p:pic>
        <p:nvPicPr>
          <p:cNvPr id="18434" name="Picture 2" descr="Install MySQL Step 9 - Installation Complet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210" y="1825625"/>
            <a:ext cx="583358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265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Install MySQL Step 9 – Installation Completes: the installation completes. Click the </a:t>
            </a:r>
            <a:r>
              <a:rPr lang="en-US" b="1" dirty="0"/>
              <a:t>Finish</a:t>
            </a:r>
            <a:r>
              <a:rPr lang="en-US" dirty="0"/>
              <a:t> button to close the installation wizard and launch the MySQL Workbench.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7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dirty="0" smtClean="0"/>
              <a:t>Thank You</a:t>
            </a:r>
          </a:p>
          <a:p>
            <a:pPr marL="0" indent="0" algn="ctr">
              <a:buNone/>
            </a:pPr>
            <a:r>
              <a:rPr lang="en-US" sz="4400" dirty="0" smtClean="0"/>
              <a:t>Please Subscribe My Channel</a:t>
            </a:r>
          </a:p>
          <a:p>
            <a:pPr marL="0" indent="0" algn="ctr">
              <a:buNone/>
            </a:pPr>
            <a:r>
              <a:rPr lang="en-US" sz="4400" dirty="0">
                <a:hlinkClick r:id="rId2"/>
              </a:rPr>
              <a:t>https://www.youtube.com/channel/UCYW3PWPOPn3qgxxjhUbXXXg?view_as=subscriber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What is </a:t>
            </a:r>
            <a:r>
              <a:rPr lang="en-US" b="0" dirty="0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MySQL? What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My is the daughter’s name of the MySQL’s co-founder, Monty </a:t>
            </a:r>
            <a:r>
              <a:rPr lang="en-US" dirty="0" err="1"/>
              <a:t>Widenius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name of MySQL is the combination of My and SQL, MySQL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MySQL is a database management system that allows you to manage relational databases. It is open source software backed by Oracle. It means you can use MySQL without paying a dime. Also, if you want, you can change its source code to suit your needs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9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Even though MySQL is open source software, you can buy a commercial license version from Oracle to get premium support services.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MySQL is pretty easy to master in comparison with other database software like Oracle Database, or Microsoft SQL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MySQL can run on various platforms UNIX, Linux, Windows, etc. You can install it on a server or even in a desktop. Besides, MySQL is reliable, scalable, and fast.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8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official way to pronounce MySQL is My </a:t>
            </a:r>
            <a:r>
              <a:rPr lang="en-US" dirty="0" err="1"/>
              <a:t>Ess</a:t>
            </a:r>
            <a:r>
              <a:rPr lang="en-US" dirty="0"/>
              <a:t> Que Ell, not My Sequel. However, you can pronounce it whatever you like, who cares?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develop websites or web applications, MySQL is a good choice. MySQL is an essential component of the LAMP stack, which includes Linux, Apache, MySQL, and PHP.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0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</a:t>
            </a:r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you use other operating system platforms such as Linux and </a:t>
            </a:r>
            <a:r>
              <a:rPr lang="en-US" dirty="0" err="1"/>
              <a:t>macOS</a:t>
            </a:r>
            <a:r>
              <a:rPr lang="en-US" dirty="0"/>
              <a:t>, you use the following tutorial: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Install MySQL 8 on CentOS 7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Install MySQL 8 on Ubuntu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3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Download MySQL </a:t>
            </a:r>
            <a:r>
              <a:rPr lang="en-US" b="0" dirty="0" smtClean="0"/>
              <a:t>Installer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If you want to install MySQL on the Windows environment, using MySQL installer is the easiest way. MySQL installer provides you with an easy-to-use wizard that helps you to install MySQL with the following components: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MySQL Server</a:t>
            </a:r>
          </a:p>
          <a:p>
            <a:pPr marL="0" indent="0">
              <a:buNone/>
            </a:pPr>
            <a:r>
              <a:rPr lang="en-US" dirty="0"/>
              <a:t>All Available Connectors</a:t>
            </a:r>
          </a:p>
          <a:p>
            <a:pPr marL="0" indent="0">
              <a:buNone/>
            </a:pPr>
            <a:r>
              <a:rPr lang="en-US" dirty="0"/>
              <a:t>MySQL Workbench with Sample Data Models</a:t>
            </a:r>
          </a:p>
          <a:p>
            <a:pPr marL="0" indent="0">
              <a:buNone/>
            </a:pPr>
            <a:r>
              <a:rPr lang="en-US" dirty="0"/>
              <a:t>MySQL </a:t>
            </a:r>
            <a:r>
              <a:rPr lang="en-US" dirty="0" err="1"/>
              <a:t>Notifier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Tools for Excel and Microsoft Visual Studio</a:t>
            </a:r>
          </a:p>
          <a:p>
            <a:pPr marL="0" indent="0">
              <a:buNone/>
            </a:pPr>
            <a:r>
              <a:rPr lang="en-US" dirty="0"/>
              <a:t>MySQL Sample Databases</a:t>
            </a:r>
          </a:p>
          <a:p>
            <a:pPr marL="0" indent="0">
              <a:buNone/>
            </a:pPr>
            <a:r>
              <a:rPr lang="en-US" dirty="0"/>
              <a:t>MySQL Documentation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69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download MySQL installer, go to the following link </a:t>
            </a:r>
            <a:r>
              <a:rPr lang="en-US" dirty="0">
                <a:hlinkClick r:id="rId2"/>
              </a:rPr>
              <a:t>http://dev.mysql.com/downloads/installer/</a:t>
            </a:r>
            <a:r>
              <a:rPr lang="en-US" dirty="0"/>
              <a:t>.  There are two installer files: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are connecting to the internet while installing MySQL, you can choose the online installation version  </a:t>
            </a:r>
            <a:r>
              <a:rPr lang="en-US" dirty="0" err="1"/>
              <a:t>mysql</a:t>
            </a:r>
            <a:r>
              <a:rPr lang="en-US" dirty="0"/>
              <a:t>-installer-web-community-&lt;version&gt;.exe .</a:t>
            </a:r>
          </a:p>
          <a:p>
            <a:pPr marL="0" indent="0">
              <a:buNone/>
            </a:pPr>
            <a:r>
              <a:rPr lang="en-US" dirty="0"/>
              <a:t>In case you want to install MySQL offline, you can download the  </a:t>
            </a:r>
            <a:r>
              <a:rPr lang="en-US" dirty="0" err="1"/>
              <a:t>mysql</a:t>
            </a:r>
            <a:r>
              <a:rPr lang="en-US" dirty="0"/>
              <a:t>-installer-community-&lt;version&gt;.exe  file.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70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install </a:t>
            </a:r>
            <a:r>
              <a:rPr lang="en-US" dirty="0"/>
              <a:t>MySQL via MySQL Installer</a:t>
            </a:r>
          </a:p>
          <a:p>
            <a:pPr marL="0" indent="0">
              <a:buNone/>
            </a:pPr>
            <a:r>
              <a:rPr lang="en-US" dirty="0" smtClean="0"/>
              <a:t>install </a:t>
            </a:r>
            <a:r>
              <a:rPr lang="en-US" dirty="0"/>
              <a:t>MySQL using the MySQL installer, double-click on the MySQL installer file and follow the steps below: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 descr="Install MySQL Step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6" y="3286918"/>
            <a:ext cx="6494498" cy="2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426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3645</TotalTime>
  <Words>872</Words>
  <Application>Microsoft Office PowerPoint</Application>
  <PresentationFormat>Widescreen</PresentationFormat>
  <Paragraphs>124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About Me</vt:lpstr>
      <vt:lpstr>Course Overview</vt:lpstr>
      <vt:lpstr>What is MySQL</vt:lpstr>
      <vt:lpstr>PowerPoint Presentation</vt:lpstr>
      <vt:lpstr>PowerPoint Presentation</vt:lpstr>
      <vt:lpstr>Install MySQL</vt:lpstr>
      <vt:lpstr>Download MySQL Installer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 MySQL Step 4: Click the Next button to continue</vt:lpstr>
      <vt:lpstr>Install MySQL Step 5 – Choosing a Setup Type: there are several setup types available. Choose the Full option to install all MySQL products and features.</vt:lpstr>
      <vt:lpstr>Install MySQL Step 6 – Checking Requirements</vt:lpstr>
      <vt:lpstr>Install MySQL Step 7 – Installation Progress: MySQL Installer downloads all selected products. It will take a while, depending on which products you selected and the speed of your internet connection</vt:lpstr>
      <vt:lpstr>Install MySQL Step 7 – Installation Progress: downloading Products in progress.</vt:lpstr>
      <vt:lpstr>Install MySQL Step 7 – Installation Progress: Complete Downloading. Click the Next button to continue…</vt:lpstr>
      <vt:lpstr>Install MySQL Step 8 – Configuration Overview. Click the Next button to configure MySQL Database Server</vt:lpstr>
      <vt:lpstr>Install MySQL Step 8.1 – MySQL Server Configuration: choose Config Type and MySQL port (3006 by default) and click Next button to continue.</vt:lpstr>
      <vt:lpstr>Install MySQL Step 8.1 – MySQL Server Configuration: choose a password for the root account. Please note the password download and keep it securely if you are installing MySQL database server on a production server. If you want to add a more MySQL user, you can do it in this step.</vt:lpstr>
      <vt:lpstr>Install MySQL Step 8.1 – MySQL Server Configuration: choose Windows service details including Windows Service Name and account type, then click Next button to continue.</vt:lpstr>
      <vt:lpstr>Install MySQL Step 8.1 – MySQL Server Configuration – In Progress: MySQL Installer is configuring MySQL database server. Wait until it is done and click the Next button to continue.</vt:lpstr>
      <vt:lpstr>Install MySQL Step 8.1 – MySQL Server Configuration – Done. Click the Next button to continue.</vt:lpstr>
      <vt:lpstr>Install MySQL Step 8.2 – Configuration Overview: MySQL Installer installs sample databases and sample models.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Administrator</cp:lastModifiedBy>
  <cp:revision>462</cp:revision>
  <dcterms:created xsi:type="dcterms:W3CDTF">2019-09-15T04:30:17Z</dcterms:created>
  <dcterms:modified xsi:type="dcterms:W3CDTF">2020-05-11T13:43:38Z</dcterms:modified>
</cp:coreProperties>
</file>