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6"/>
  </p:notesMasterIdLst>
  <p:handoutMasterIdLst>
    <p:handoutMasterId r:id="rId17"/>
  </p:handoutMasterIdLst>
  <p:sldIdLst>
    <p:sldId id="303" r:id="rId2"/>
    <p:sldId id="256" r:id="rId3"/>
    <p:sldId id="304" r:id="rId4"/>
    <p:sldId id="329" r:id="rId5"/>
    <p:sldId id="330" r:id="rId6"/>
    <p:sldId id="331" r:id="rId7"/>
    <p:sldId id="332" r:id="rId8"/>
    <p:sldId id="333" r:id="rId9"/>
    <p:sldId id="334" r:id="rId10"/>
    <p:sldId id="335" r:id="rId11"/>
    <p:sldId id="336" r:id="rId12"/>
    <p:sldId id="337" r:id="rId13"/>
    <p:sldId id="338"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Step 4. Click the Test Connection button to test if the connection to the MySQL Server is successful or not. Then click the OK button if the connection is established successfully.</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8194" name="Picture 2" descr="connect to mysql - mysql workbench step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83" y="3013583"/>
            <a:ext cx="5043442" cy="31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3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Step 5. Click the OK button to save the connection</a:t>
            </a:r>
            <a:r>
              <a:rPr lang="en-US" b="0" dirty="0" smtClean="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9218" name="Picture 2" descr="connect to mysql - mysql workbench step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286" y="1825625"/>
            <a:ext cx="69374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6. Click the newly created connection under MySQL Connections to connect to the MySQL Server: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10242" name="Picture 2" descr="connect to mysql - mysql workbench step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824" y="1825625"/>
            <a:ext cx="70883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3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808129"/>
          </a:xfrm>
        </p:spPr>
        <p:txBody>
          <a:bodyPr>
            <a:normAutofit fontScale="90000"/>
          </a:bodyPr>
          <a:lstStyle/>
          <a:p>
            <a:r>
              <a:rPr lang="en-US" b="0" dirty="0"/>
              <a:t>Step 7. MySQL Workbench display with the current schemas and a pane for entering </a:t>
            </a:r>
            <a:r>
              <a:rPr lang="en-US" b="0" dirty="0" smtClean="0"/>
              <a:t>queries</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11266" name="Picture 2" descr="connect to mysql - mysql workbench step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824" y="1825625"/>
            <a:ext cx="70883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39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dirty="0"/>
              <a:t>Connect to MySQL </a:t>
            </a:r>
            <a:r>
              <a:rPr lang="en-US" dirty="0" smtClean="0"/>
              <a:t>Server</a:t>
            </a:r>
            <a:endParaRPr lang="en-US" dirty="0"/>
          </a:p>
          <a:p>
            <a:pPr marL="342900" indent="-342900">
              <a:buFont typeface="Arial" panose="020B0604020202020204" pitchFamily="34" charset="0"/>
              <a:buChar char="•"/>
            </a:pPr>
            <a:r>
              <a:rPr lang="en-US" dirty="0"/>
              <a:t>Connect to MySQL Using </a:t>
            </a:r>
            <a:r>
              <a:rPr lang="en-US" dirty="0" err="1"/>
              <a:t>mysql</a:t>
            </a:r>
            <a:r>
              <a:rPr lang="en-US" dirty="0"/>
              <a:t> command-line </a:t>
            </a:r>
            <a:r>
              <a:rPr lang="en-US" dirty="0" smtClean="0"/>
              <a:t>client</a:t>
            </a:r>
          </a:p>
          <a:p>
            <a:pPr marL="342900" indent="-342900">
              <a:buFont typeface="Arial" panose="020B0604020202020204" pitchFamily="34" charset="0"/>
              <a:buChar char="•"/>
            </a:pPr>
            <a:r>
              <a:rPr lang="en-US" dirty="0"/>
              <a:t>Connect to MySQL Using MySQL Workbench</a:t>
            </a:r>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 to MySQL Using </a:t>
            </a:r>
            <a:r>
              <a:rPr lang="en-US" dirty="0" err="1"/>
              <a:t>mysql</a:t>
            </a:r>
            <a:r>
              <a:rPr lang="en-US" dirty="0"/>
              <a:t> command-line </a:t>
            </a:r>
            <a:r>
              <a:rPr lang="en-US" dirty="0" smtClean="0"/>
              <a:t>client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mysql</a:t>
            </a:r>
            <a:r>
              <a:rPr lang="en-US" dirty="0"/>
              <a:t> is a command-line client program that allows you to interact with MySQL in the interactive and non-interactive mode.</a:t>
            </a:r>
          </a:p>
          <a:p>
            <a:pPr marL="0" indent="0">
              <a:buNone/>
            </a:pPr>
            <a:endParaRPr lang="en-US" dirty="0"/>
          </a:p>
          <a:p>
            <a:pPr marL="0" indent="0">
              <a:buNone/>
            </a:pPr>
            <a:r>
              <a:rPr lang="en-US" dirty="0"/>
              <a:t>The </a:t>
            </a:r>
            <a:r>
              <a:rPr lang="en-US" dirty="0" err="1"/>
              <a:t>mysql</a:t>
            </a:r>
            <a:r>
              <a:rPr lang="en-US" dirty="0"/>
              <a:t> command-line client is typically located in the bin directory of the MySQL’s installation folder.</a:t>
            </a:r>
          </a:p>
          <a:p>
            <a:pPr marL="0" indent="0">
              <a:buNone/>
            </a:pPr>
            <a:endParaRPr lang="en-US" dirty="0"/>
          </a:p>
          <a:p>
            <a:pPr marL="0" indent="0">
              <a:buNone/>
            </a:pPr>
            <a:r>
              <a:rPr lang="en-US" dirty="0"/>
              <a:t>To invoke the </a:t>
            </a:r>
            <a:r>
              <a:rPr lang="en-US" dirty="0" err="1"/>
              <a:t>mysql</a:t>
            </a:r>
            <a:r>
              <a:rPr lang="en-US" dirty="0"/>
              <a:t> program, you just simply navigate to the bin directory of the MySQL’s installation folder and type:</a:t>
            </a:r>
          </a:p>
          <a:p>
            <a:pPr marL="0" indent="0">
              <a:buNone/>
            </a:pPr>
            <a:endParaRPr lang="en-US" dirty="0"/>
          </a:p>
          <a:p>
            <a:pPr marL="0" indent="0">
              <a:buNone/>
            </a:pPr>
            <a:r>
              <a:rPr lang="en-US" dirty="0" err="1"/>
              <a:t>mysql</a:t>
            </a:r>
            <a:endParaRPr lang="en-US" dirty="0"/>
          </a:p>
          <a:p>
            <a:pPr marL="0" indent="0">
              <a:buNone/>
            </a:pPr>
            <a:r>
              <a:rPr lang="en-US" dirty="0"/>
              <a:t>If the </a:t>
            </a:r>
            <a:r>
              <a:rPr lang="en-US" dirty="0" err="1"/>
              <a:t>mysql</a:t>
            </a:r>
            <a:r>
              <a:rPr lang="en-US" dirty="0"/>
              <a:t> program is already in the PATH, you can simply invoke it using </a:t>
            </a:r>
            <a:r>
              <a:rPr lang="en-US" dirty="0" err="1"/>
              <a:t>mysql</a:t>
            </a:r>
            <a:r>
              <a:rPr lang="en-US" dirty="0"/>
              <a:t> command.</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06669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connect to the MySQL Server, you use this command:</a:t>
            </a:r>
          </a:p>
          <a:p>
            <a:pPr marL="0" indent="0">
              <a:buNone/>
            </a:pPr>
            <a:endParaRPr lang="en-US" dirty="0"/>
          </a:p>
          <a:p>
            <a:pPr marL="0" indent="0">
              <a:buNone/>
            </a:pPr>
            <a:r>
              <a:rPr lang="en-US" dirty="0"/>
              <a:t>shell&gt;</a:t>
            </a:r>
            <a:r>
              <a:rPr lang="en-US" dirty="0" err="1"/>
              <a:t>mysql</a:t>
            </a:r>
            <a:r>
              <a:rPr lang="en-US" dirty="0"/>
              <a:t> -u root -p</a:t>
            </a:r>
          </a:p>
          <a:p>
            <a:pPr marL="0" indent="0">
              <a:buNone/>
            </a:pPr>
            <a:r>
              <a:rPr lang="en-US" dirty="0"/>
              <a:t>-u root means that you connect to the MySQL Server using the user account root.</a:t>
            </a:r>
          </a:p>
          <a:p>
            <a:pPr marL="0" indent="0">
              <a:buNone/>
            </a:pPr>
            <a:endParaRPr lang="en-US" dirty="0"/>
          </a:p>
          <a:p>
            <a:pPr marL="0" indent="0">
              <a:buNone/>
            </a:pPr>
            <a:r>
              <a:rPr lang="en-US" dirty="0"/>
              <a:t>-p instructs </a:t>
            </a:r>
            <a:r>
              <a:rPr lang="en-US" dirty="0" err="1"/>
              <a:t>mysql</a:t>
            </a:r>
            <a:r>
              <a:rPr lang="en-US" dirty="0"/>
              <a:t> to prompt for a password.</a:t>
            </a:r>
          </a:p>
          <a:p>
            <a:pPr marL="0" indent="0">
              <a:buNone/>
            </a:pPr>
            <a:endParaRPr lang="en-US" dirty="0"/>
          </a:p>
          <a:p>
            <a:pPr marL="0" indent="0">
              <a:buNone/>
            </a:pPr>
            <a:r>
              <a:rPr lang="en-US" dirty="0"/>
              <a:t>You type the password for the user account root and press Enter:</a:t>
            </a:r>
          </a:p>
          <a:p>
            <a:pPr marL="0" indent="0">
              <a:buNone/>
            </a:pPr>
            <a:endParaRPr lang="en-US" dirty="0"/>
          </a:p>
          <a:p>
            <a:pPr marL="0" indent="0">
              <a:buNone/>
            </a:pPr>
            <a:r>
              <a:rPr lang="en-US" dirty="0"/>
              <a:t>Enter password: ********</a:t>
            </a:r>
          </a:p>
          <a:p>
            <a:pPr marL="0" indent="0">
              <a:buNone/>
            </a:pPr>
            <a:r>
              <a:rPr lang="en-US" dirty="0"/>
              <a:t>If everything is OK, you will connect to the MySQL Server with the following command:</a:t>
            </a:r>
          </a:p>
          <a:p>
            <a:pPr marL="0" indent="0">
              <a:buNone/>
            </a:pPr>
            <a:endParaRPr lang="en-US" dirty="0"/>
          </a:p>
          <a:p>
            <a:pPr marL="0" indent="0">
              <a:buNone/>
            </a:pPr>
            <a:r>
              <a:rPr lang="en-US" dirty="0" err="1"/>
              <a:t>mysql</a:t>
            </a:r>
            <a:r>
              <a:rPr lang="en-US" dirty="0"/>
              <a:t>&gt;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99658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To display the databases in the current server, you use the SHOW DATABASES statement:</a:t>
            </a:r>
          </a:p>
          <a:p>
            <a:pPr marL="0" indent="0">
              <a:buNone/>
            </a:pPr>
            <a:endParaRPr lang="en-US" dirty="0"/>
          </a:p>
          <a:p>
            <a:pPr marL="0" indent="0">
              <a:buNone/>
            </a:pPr>
            <a:r>
              <a:rPr lang="en-US" dirty="0" err="1"/>
              <a:t>mysql</a:t>
            </a:r>
            <a:r>
              <a:rPr lang="en-US" dirty="0"/>
              <a:t>&gt; show databases;</a:t>
            </a:r>
          </a:p>
          <a:p>
            <a:pPr marL="0" indent="0">
              <a:buNone/>
            </a:pPr>
            <a:r>
              <a:rPr lang="en-US" dirty="0"/>
              <a:t>Here is the output:</a:t>
            </a:r>
          </a:p>
          <a:p>
            <a:pPr marL="0" indent="0">
              <a:buNone/>
            </a:pPr>
            <a:endParaRPr lang="en-US" dirty="0"/>
          </a:p>
          <a:p>
            <a:pPr marL="0" indent="0">
              <a:buNone/>
            </a:pPr>
            <a:r>
              <a:rPr lang="en-US" dirty="0"/>
              <a:t>+--------------------+</a:t>
            </a:r>
          </a:p>
          <a:p>
            <a:pPr marL="0" indent="0">
              <a:buNone/>
            </a:pPr>
            <a:r>
              <a:rPr lang="en-US" dirty="0"/>
              <a:t>| Database           |</a:t>
            </a:r>
          </a:p>
          <a:p>
            <a:pPr marL="0" indent="0">
              <a:buNone/>
            </a:pPr>
            <a:r>
              <a:rPr lang="en-US" dirty="0"/>
              <a:t>+--------------------+</a:t>
            </a:r>
          </a:p>
          <a:p>
            <a:pPr marL="0" indent="0">
              <a:buNone/>
            </a:pPr>
            <a:r>
              <a:rPr lang="en-US" dirty="0"/>
              <a:t>| </a:t>
            </a:r>
            <a:r>
              <a:rPr lang="en-US" dirty="0" err="1"/>
              <a:t>information_schema</a:t>
            </a:r>
            <a:r>
              <a:rPr lang="en-US" dirty="0"/>
              <a:t> |</a:t>
            </a:r>
          </a:p>
          <a:p>
            <a:pPr marL="0" indent="0">
              <a:buNone/>
            </a:pPr>
            <a:r>
              <a:rPr lang="en-US" dirty="0"/>
              <a:t>| </a:t>
            </a:r>
            <a:r>
              <a:rPr lang="en-US" dirty="0" err="1"/>
              <a:t>mysql</a:t>
            </a:r>
            <a:r>
              <a:rPr lang="en-US" dirty="0"/>
              <a:t>              |</a:t>
            </a:r>
          </a:p>
          <a:p>
            <a:pPr marL="0" indent="0">
              <a:buNone/>
            </a:pPr>
            <a:r>
              <a:rPr lang="en-US" dirty="0"/>
              <a:t>| </a:t>
            </a:r>
            <a:r>
              <a:rPr lang="en-US" dirty="0" err="1"/>
              <a:t>performance_schema</a:t>
            </a:r>
            <a:r>
              <a:rPr lang="en-US" dirty="0"/>
              <a:t> |</a:t>
            </a:r>
          </a:p>
          <a:p>
            <a:pPr marL="0" indent="0">
              <a:buNone/>
            </a:pPr>
            <a:r>
              <a:rPr lang="en-US" dirty="0"/>
              <a:t>| sys                |</a:t>
            </a:r>
          </a:p>
          <a:p>
            <a:pPr marL="0" indent="0">
              <a:buNone/>
            </a:pPr>
            <a:r>
              <a:rPr lang="en-US" dirty="0"/>
              <a:t>+--------------------+</a:t>
            </a:r>
          </a:p>
          <a:p>
            <a:pPr marL="0" indent="0">
              <a:buNone/>
            </a:pPr>
            <a:r>
              <a:rPr lang="en-US" dirty="0"/>
              <a:t>4 rows in set (0.01 sec)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20153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Connect to MySQL Using MySQL </a:t>
            </a:r>
            <a:r>
              <a:rPr lang="en-US" b="0" dirty="0" smtClean="0"/>
              <a:t>Workbench</a:t>
            </a:r>
            <a:endParaRPr lang="en-US" dirty="0"/>
          </a:p>
        </p:txBody>
      </p:sp>
      <p:sp>
        <p:nvSpPr>
          <p:cNvPr id="3" name="Content Placeholder 2"/>
          <p:cNvSpPr>
            <a:spLocks noGrp="1"/>
          </p:cNvSpPr>
          <p:nvPr>
            <p:ph idx="1"/>
          </p:nvPr>
        </p:nvSpPr>
        <p:spPr/>
        <p:txBody>
          <a:bodyPr/>
          <a:lstStyle/>
          <a:p>
            <a:pPr marL="0" indent="0">
              <a:buNone/>
            </a:pPr>
            <a:r>
              <a:rPr lang="en-US" dirty="0"/>
              <a:t>Step 1. Launch the MySQL Workbench</a:t>
            </a:r>
            <a:r>
              <a:rPr lang="en-US" dirty="0" smtClean="0"/>
              <a:t>.</a:t>
            </a:r>
          </a:p>
          <a:p>
            <a:pPr marL="0" indent="0">
              <a:buNone/>
            </a:pPr>
            <a:endParaRPr lang="en-US" dirty="0"/>
          </a:p>
          <a:p>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098" name="Picture 2" descr="connect to mysql - mysql workbench ste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992" y="2206535"/>
            <a:ext cx="6650174" cy="40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You can connect to a MySQL Server using the Database &gt; Connect to Database… menu or click the + button that locates next to the MySQL Connections.</a:t>
            </a:r>
          </a:p>
          <a:p>
            <a:pPr marL="0" indent="0">
              <a:buNone/>
            </a:pPr>
            <a:endParaRPr lang="en-US" dirty="0"/>
          </a:p>
          <a:p>
            <a:pPr marL="0" indent="0">
              <a:buNone/>
            </a:pPr>
            <a:r>
              <a:rPr lang="en-US" dirty="0"/>
              <a:t>Just click the + button in next to the MySQL Connections to continue.</a:t>
            </a:r>
          </a:p>
          <a:p>
            <a:pPr marL="0" indent="0">
              <a:buNone/>
            </a:pPr>
            <a:endParaRPr lang="en-US" dirty="0"/>
          </a:p>
          <a:p>
            <a:pPr marL="0" indent="0">
              <a:buNone/>
            </a:pPr>
            <a:r>
              <a:rPr lang="en-US" dirty="0"/>
              <a:t>Step 2. Enter the connection name e.g., Localhost. You can name it whatever makes sense to you. By default, the username is root. If you use a different user account, you can change it in the Username textbox.</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88245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6" name="Picture 2" descr="connect to mysql - mysql workbench step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286" y="1825625"/>
            <a:ext cx="69374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Step 3. Click the Store in Vault ... button to enter the password for the provided user account. A window will display. You enter the password and click the OK button.</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1" name="Picture 3" descr="https://sp.mysqltutorial.org/wp-content/uploads/2019/09/connect-to-mysql-mysql-workbench-ste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847" y="2801636"/>
            <a:ext cx="5381353" cy="337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9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3658</TotalTime>
  <Words>514</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About Me</vt:lpstr>
      <vt:lpstr>Course Overview</vt:lpstr>
      <vt:lpstr>Connect to MySQL Using mysql command-line client</vt:lpstr>
      <vt:lpstr>PowerPoint Presentation</vt:lpstr>
      <vt:lpstr>PowerPoint Presentation</vt:lpstr>
      <vt:lpstr>Connect to MySQL Using MySQL Workbench</vt:lpstr>
      <vt:lpstr>PowerPoint Presentation</vt:lpstr>
      <vt:lpstr>PowerPoint Presentation</vt:lpstr>
      <vt:lpstr>PowerPoint Presentation</vt:lpstr>
      <vt:lpstr>PowerPoint Presentation</vt:lpstr>
      <vt:lpstr>Step 5. Click the OK button to save the connection.</vt:lpstr>
      <vt:lpstr>Step 6. Click the newly created connection under MySQL Connections to connect to the MySQL Server:</vt:lpstr>
      <vt:lpstr>Step 7. MySQL Workbench display with the current schemas and a pane for entering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474</cp:revision>
  <dcterms:created xsi:type="dcterms:W3CDTF">2019-09-15T04:30:17Z</dcterms:created>
  <dcterms:modified xsi:type="dcterms:W3CDTF">2020-05-11T13:59:14Z</dcterms:modified>
</cp:coreProperties>
</file>